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95" r:id="rId3"/>
    <p:sldId id="296" r:id="rId4"/>
    <p:sldId id="297" r:id="rId5"/>
    <p:sldId id="299" r:id="rId6"/>
    <p:sldId id="30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2" r:id="rId16"/>
    <p:sldId id="314" r:id="rId17"/>
    <p:sldId id="317" r:id="rId18"/>
    <p:sldId id="1012" r:id="rId19"/>
    <p:sldId id="311" r:id="rId20"/>
    <p:sldId id="315" r:id="rId21"/>
    <p:sldId id="263" r:id="rId22"/>
    <p:sldId id="1006" r:id="rId23"/>
    <p:sldId id="101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47C4"/>
    <a:srgbClr val="6AC9F5"/>
    <a:srgbClr val="E2D9F3"/>
    <a:srgbClr val="B9A2E2"/>
    <a:srgbClr val="FDF8FE"/>
    <a:srgbClr val="CAB9E9"/>
    <a:srgbClr val="B3E3FA"/>
    <a:srgbClr val="6D89DD"/>
    <a:srgbClr val="0A0041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5" autoAdjust="0"/>
    <p:restoredTop sz="94660"/>
  </p:normalViewPr>
  <p:slideViewPr>
    <p:cSldViewPr snapToGrid="0">
      <p:cViewPr>
        <p:scale>
          <a:sx n="80" d="100"/>
          <a:sy n="80" d="100"/>
        </p:scale>
        <p:origin x="462" y="63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6734-EC6C-3C4F-8457-9446BEEC9678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6A470-BCAD-DA43-BA5C-7B0B72EEB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7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6A470-BCAD-DA43-BA5C-7B0B72EEB9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6A470-BCAD-DA43-BA5C-7B0B72EEB9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1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6A470-BCAD-DA43-BA5C-7B0B72EEB9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73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6A470-BCAD-DA43-BA5C-7B0B72EEB9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6A470-BCAD-DA43-BA5C-7B0B72EEB9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3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6A470-BCAD-DA43-BA5C-7B0B72EEB9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43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6A470-BCAD-DA43-BA5C-7B0B72EEB9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7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6A470-BCAD-DA43-BA5C-7B0B72EEB9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32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2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5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655D0E8-F380-41FD-BF5B-5C5DEB50A3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95939" y="2528482"/>
            <a:ext cx="2200116" cy="3660695"/>
          </a:xfrm>
          <a:custGeom>
            <a:avLst/>
            <a:gdLst>
              <a:gd name="connsiteX0" fmla="*/ 0 w 2200116"/>
              <a:gd name="connsiteY0" fmla="*/ 0 h 3660695"/>
              <a:gd name="connsiteX1" fmla="*/ 2200116 w 2200116"/>
              <a:gd name="connsiteY1" fmla="*/ 0 h 3660695"/>
              <a:gd name="connsiteX2" fmla="*/ 2200116 w 2200116"/>
              <a:gd name="connsiteY2" fmla="*/ 3660695 h 3660695"/>
              <a:gd name="connsiteX3" fmla="*/ 0 w 2200116"/>
              <a:gd name="connsiteY3" fmla="*/ 3660695 h 366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116" h="3660695">
                <a:moveTo>
                  <a:pt x="0" y="0"/>
                </a:moveTo>
                <a:lnTo>
                  <a:pt x="2200116" y="0"/>
                </a:lnTo>
                <a:lnTo>
                  <a:pt x="2200116" y="3660695"/>
                </a:lnTo>
                <a:lnTo>
                  <a:pt x="0" y="366069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D472FB1-B754-4A08-A407-CBB8DD88C3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29589" y="2528482"/>
            <a:ext cx="2200116" cy="1719667"/>
          </a:xfrm>
          <a:custGeom>
            <a:avLst/>
            <a:gdLst>
              <a:gd name="connsiteX0" fmla="*/ 0 w 2200116"/>
              <a:gd name="connsiteY0" fmla="*/ 0 h 1719667"/>
              <a:gd name="connsiteX1" fmla="*/ 2200116 w 2200116"/>
              <a:gd name="connsiteY1" fmla="*/ 0 h 1719667"/>
              <a:gd name="connsiteX2" fmla="*/ 2200116 w 2200116"/>
              <a:gd name="connsiteY2" fmla="*/ 1719667 h 1719667"/>
              <a:gd name="connsiteX3" fmla="*/ 0 w 2200116"/>
              <a:gd name="connsiteY3" fmla="*/ 1719667 h 171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116" h="1719667">
                <a:moveTo>
                  <a:pt x="0" y="0"/>
                </a:moveTo>
                <a:lnTo>
                  <a:pt x="2200116" y="0"/>
                </a:lnTo>
                <a:lnTo>
                  <a:pt x="2200116" y="1719667"/>
                </a:lnTo>
                <a:lnTo>
                  <a:pt x="0" y="17196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FB17DF-8438-4A23-8E26-38871A482A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2289" y="2528482"/>
            <a:ext cx="2200116" cy="1719667"/>
          </a:xfrm>
          <a:custGeom>
            <a:avLst/>
            <a:gdLst>
              <a:gd name="connsiteX0" fmla="*/ 0 w 2200116"/>
              <a:gd name="connsiteY0" fmla="*/ 0 h 1719667"/>
              <a:gd name="connsiteX1" fmla="*/ 2200116 w 2200116"/>
              <a:gd name="connsiteY1" fmla="*/ 0 h 1719667"/>
              <a:gd name="connsiteX2" fmla="*/ 2200116 w 2200116"/>
              <a:gd name="connsiteY2" fmla="*/ 1719667 h 1719667"/>
              <a:gd name="connsiteX3" fmla="*/ 0 w 2200116"/>
              <a:gd name="connsiteY3" fmla="*/ 1719667 h 171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116" h="1719667">
                <a:moveTo>
                  <a:pt x="0" y="0"/>
                </a:moveTo>
                <a:lnTo>
                  <a:pt x="2200116" y="0"/>
                </a:lnTo>
                <a:lnTo>
                  <a:pt x="2200116" y="1719667"/>
                </a:lnTo>
                <a:lnTo>
                  <a:pt x="0" y="17196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47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6CC7A7C-399E-4563-932B-D1A36B3827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4992" y="0"/>
            <a:ext cx="6697009" cy="6857999"/>
          </a:xfrm>
          <a:custGeom>
            <a:avLst/>
            <a:gdLst>
              <a:gd name="connsiteX0" fmla="*/ 15187 w 6697009"/>
              <a:gd name="connsiteY0" fmla="*/ 0 h 6857999"/>
              <a:gd name="connsiteX1" fmla="*/ 6697009 w 6697009"/>
              <a:gd name="connsiteY1" fmla="*/ 0 h 6857999"/>
              <a:gd name="connsiteX2" fmla="*/ 6697009 w 6697009"/>
              <a:gd name="connsiteY2" fmla="*/ 6857999 h 6857999"/>
              <a:gd name="connsiteX3" fmla="*/ 5163439 w 6697009"/>
              <a:gd name="connsiteY3" fmla="*/ 5918669 h 6857999"/>
              <a:gd name="connsiteX4" fmla="*/ 4678217 w 6697009"/>
              <a:gd name="connsiteY4" fmla="*/ 4921466 h 6857999"/>
              <a:gd name="connsiteX5" fmla="*/ 3912546 w 6697009"/>
              <a:gd name="connsiteY5" fmla="*/ 4091205 h 6857999"/>
              <a:gd name="connsiteX6" fmla="*/ 3126842 w 6697009"/>
              <a:gd name="connsiteY6" fmla="*/ 3893100 h 6857999"/>
              <a:gd name="connsiteX7" fmla="*/ 2436847 w 6697009"/>
              <a:gd name="connsiteY7" fmla="*/ 3539182 h 6857999"/>
              <a:gd name="connsiteX8" fmla="*/ 2178655 w 6697009"/>
              <a:gd name="connsiteY8" fmla="*/ 2724502 h 6857999"/>
              <a:gd name="connsiteX9" fmla="*/ 1526499 w 6697009"/>
              <a:gd name="connsiteY9" fmla="*/ 2081217 h 6857999"/>
              <a:gd name="connsiteX10" fmla="*/ 700731 w 6697009"/>
              <a:gd name="connsiteY10" fmla="*/ 1593745 h 6857999"/>
              <a:gd name="connsiteX11" fmla="*/ 15187 w 6697009"/>
              <a:gd name="connsiteY11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97009" h="6857999">
                <a:moveTo>
                  <a:pt x="15187" y="0"/>
                </a:moveTo>
                <a:lnTo>
                  <a:pt x="6697009" y="0"/>
                </a:lnTo>
                <a:cubicBezTo>
                  <a:pt x="6697009" y="0"/>
                  <a:pt x="6697009" y="0"/>
                  <a:pt x="6697009" y="6857999"/>
                </a:cubicBezTo>
                <a:cubicBezTo>
                  <a:pt x="6069336" y="6742252"/>
                  <a:pt x="5490631" y="6403916"/>
                  <a:pt x="5163439" y="5918669"/>
                </a:cubicBezTo>
                <a:cubicBezTo>
                  <a:pt x="4951989" y="5607043"/>
                  <a:pt x="4840700" y="5253125"/>
                  <a:pt x="4678217" y="4921466"/>
                </a:cubicBezTo>
                <a:cubicBezTo>
                  <a:pt x="4515735" y="4587581"/>
                  <a:pt x="4282027" y="4258148"/>
                  <a:pt x="3912546" y="4091205"/>
                </a:cubicBezTo>
                <a:cubicBezTo>
                  <a:pt x="3669935" y="3982136"/>
                  <a:pt x="3393937" y="3950973"/>
                  <a:pt x="3126842" y="3893100"/>
                </a:cubicBezTo>
                <a:cubicBezTo>
                  <a:pt x="2861973" y="3835226"/>
                  <a:pt x="2588201" y="3737287"/>
                  <a:pt x="2436847" y="3539182"/>
                </a:cubicBezTo>
                <a:cubicBezTo>
                  <a:pt x="2254332" y="3303236"/>
                  <a:pt x="2289945" y="2991610"/>
                  <a:pt x="2178655" y="2724502"/>
                </a:cubicBezTo>
                <a:cubicBezTo>
                  <a:pt x="2062914" y="2450716"/>
                  <a:pt x="1802497" y="2245934"/>
                  <a:pt x="1526499" y="2081217"/>
                </a:cubicBezTo>
                <a:cubicBezTo>
                  <a:pt x="1252727" y="1916500"/>
                  <a:pt x="952245" y="1782946"/>
                  <a:pt x="700731" y="1593745"/>
                </a:cubicBezTo>
                <a:cubicBezTo>
                  <a:pt x="188799" y="1204212"/>
                  <a:pt x="-67167" y="585412"/>
                  <a:pt x="151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47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41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9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8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5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22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11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B4EA5-A70E-4127-9379-979338996B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EA494-717F-4855-B6B5-1A39792AB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2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6548583" y="0"/>
            <a:ext cx="5371570" cy="6858000"/>
          </a:xfrm>
          <a:custGeom>
            <a:avLst/>
            <a:gdLst>
              <a:gd name="connsiteX0" fmla="*/ 0 w 4415481"/>
              <a:gd name="connsiteY0" fmla="*/ 0 h 6858000"/>
              <a:gd name="connsiteX1" fmla="*/ 4415481 w 4415481"/>
              <a:gd name="connsiteY1" fmla="*/ 0 h 6858000"/>
              <a:gd name="connsiteX2" fmla="*/ 4415481 w 4415481"/>
              <a:gd name="connsiteY2" fmla="*/ 6858000 h 6858000"/>
              <a:gd name="connsiteX3" fmla="*/ 0 w 4415481"/>
              <a:gd name="connsiteY3" fmla="*/ 6858000 h 6858000"/>
              <a:gd name="connsiteX4" fmla="*/ 0 w 4415481"/>
              <a:gd name="connsiteY4" fmla="*/ 0 h 6858000"/>
              <a:gd name="connsiteX0" fmla="*/ 1762897 w 4415481"/>
              <a:gd name="connsiteY0" fmla="*/ 0 h 6858000"/>
              <a:gd name="connsiteX1" fmla="*/ 4415481 w 4415481"/>
              <a:gd name="connsiteY1" fmla="*/ 0 h 6858000"/>
              <a:gd name="connsiteX2" fmla="*/ 4415481 w 4415481"/>
              <a:gd name="connsiteY2" fmla="*/ 6858000 h 6858000"/>
              <a:gd name="connsiteX3" fmla="*/ 0 w 4415481"/>
              <a:gd name="connsiteY3" fmla="*/ 6858000 h 6858000"/>
              <a:gd name="connsiteX4" fmla="*/ 1762897 w 441548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5481" h="6858000">
                <a:moveTo>
                  <a:pt x="1762897" y="0"/>
                </a:moveTo>
                <a:lnTo>
                  <a:pt x="4415481" y="0"/>
                </a:lnTo>
                <a:lnTo>
                  <a:pt x="4415481" y="6858000"/>
                </a:lnTo>
                <a:lnTo>
                  <a:pt x="0" y="6858000"/>
                </a:lnTo>
                <a:lnTo>
                  <a:pt x="1762897" y="0"/>
                </a:lnTo>
                <a:close/>
              </a:path>
            </a:pathLst>
          </a:custGeom>
          <a:solidFill>
            <a:srgbClr val="6AC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34909" y="0"/>
            <a:ext cx="5357091" cy="6858000"/>
          </a:xfrm>
          <a:custGeom>
            <a:avLst/>
            <a:gdLst>
              <a:gd name="connsiteX0" fmla="*/ 0 w 4415481"/>
              <a:gd name="connsiteY0" fmla="*/ 0 h 6858000"/>
              <a:gd name="connsiteX1" fmla="*/ 4415481 w 4415481"/>
              <a:gd name="connsiteY1" fmla="*/ 0 h 6858000"/>
              <a:gd name="connsiteX2" fmla="*/ 4415481 w 4415481"/>
              <a:gd name="connsiteY2" fmla="*/ 6858000 h 6858000"/>
              <a:gd name="connsiteX3" fmla="*/ 0 w 4415481"/>
              <a:gd name="connsiteY3" fmla="*/ 6858000 h 6858000"/>
              <a:gd name="connsiteX4" fmla="*/ 0 w 4415481"/>
              <a:gd name="connsiteY4" fmla="*/ 0 h 6858000"/>
              <a:gd name="connsiteX0" fmla="*/ 1762897 w 4415481"/>
              <a:gd name="connsiteY0" fmla="*/ 0 h 6858000"/>
              <a:gd name="connsiteX1" fmla="*/ 4415481 w 4415481"/>
              <a:gd name="connsiteY1" fmla="*/ 0 h 6858000"/>
              <a:gd name="connsiteX2" fmla="*/ 4415481 w 4415481"/>
              <a:gd name="connsiteY2" fmla="*/ 6858000 h 6858000"/>
              <a:gd name="connsiteX3" fmla="*/ 0 w 4415481"/>
              <a:gd name="connsiteY3" fmla="*/ 6858000 h 6858000"/>
              <a:gd name="connsiteX4" fmla="*/ 1762897 w 441548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5481" h="6858000">
                <a:moveTo>
                  <a:pt x="1762897" y="0"/>
                </a:moveTo>
                <a:lnTo>
                  <a:pt x="4415481" y="0"/>
                </a:lnTo>
                <a:lnTo>
                  <a:pt x="4415481" y="6858000"/>
                </a:lnTo>
                <a:lnTo>
                  <a:pt x="0" y="6858000"/>
                </a:lnTo>
                <a:lnTo>
                  <a:pt x="1762897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9BFCBD-B16F-4A5E-8474-A5B1DE780E3F}"/>
              </a:ext>
            </a:extLst>
          </p:cNvPr>
          <p:cNvGrpSpPr/>
          <p:nvPr/>
        </p:nvGrpSpPr>
        <p:grpSpPr>
          <a:xfrm>
            <a:off x="1492955" y="4667911"/>
            <a:ext cx="2814488" cy="1133803"/>
            <a:chOff x="1492955" y="4667911"/>
            <a:chExt cx="2814488" cy="1133803"/>
          </a:xfrm>
        </p:grpSpPr>
        <p:sp>
          <p:nvSpPr>
            <p:cNvPr id="22" name="TextBox 21"/>
            <p:cNvSpPr txBox="1"/>
            <p:nvPr/>
          </p:nvSpPr>
          <p:spPr>
            <a:xfrm>
              <a:off x="1492955" y="4667911"/>
              <a:ext cx="28144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7147C4"/>
                  </a:solidFill>
                  <a:latin typeface="Arial Black" panose="020B0A04020102020204" pitchFamily="34" charset="0"/>
                </a:rPr>
                <a:t>BUSINESS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92955" y="5155383"/>
              <a:ext cx="23825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6AC9F5"/>
                  </a:solidFill>
                  <a:latin typeface="Arial Black" panose="020B0A04020102020204" pitchFamily="34" charset="0"/>
                </a:rPr>
                <a:t>PROFILE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 flipV="1">
              <a:off x="1607255" y="5755995"/>
              <a:ext cx="932440" cy="45719"/>
            </a:xfrm>
            <a:prstGeom prst="rect">
              <a:avLst/>
            </a:prstGeom>
            <a:solidFill>
              <a:srgbClr val="714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78CC2390-FC66-4C30-96B4-B37B6C8A03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63" y="322314"/>
            <a:ext cx="4282750" cy="777727"/>
          </a:xfrm>
          <a:prstGeom prst="rect">
            <a:avLst/>
          </a:prstGeom>
        </p:spPr>
      </p:pic>
      <p:sp>
        <p:nvSpPr>
          <p:cNvPr id="15" name="Rectangle 7"/>
          <p:cNvSpPr/>
          <p:nvPr/>
        </p:nvSpPr>
        <p:spPr>
          <a:xfrm>
            <a:off x="2739864" y="1321039"/>
            <a:ext cx="2459581" cy="1734374"/>
          </a:xfrm>
          <a:custGeom>
            <a:avLst/>
            <a:gdLst>
              <a:gd name="connsiteX0" fmla="*/ 0 w 1921163"/>
              <a:gd name="connsiteY0" fmla="*/ 0 h 1921163"/>
              <a:gd name="connsiteX1" fmla="*/ 1921163 w 1921163"/>
              <a:gd name="connsiteY1" fmla="*/ 0 h 1921163"/>
              <a:gd name="connsiteX2" fmla="*/ 1921163 w 1921163"/>
              <a:gd name="connsiteY2" fmla="*/ 1921163 h 1921163"/>
              <a:gd name="connsiteX3" fmla="*/ 0 w 1921163"/>
              <a:gd name="connsiteY3" fmla="*/ 1921163 h 1921163"/>
              <a:gd name="connsiteX4" fmla="*/ 0 w 1921163"/>
              <a:gd name="connsiteY4" fmla="*/ 0 h 1921163"/>
              <a:gd name="connsiteX0" fmla="*/ 0 w 2429163"/>
              <a:gd name="connsiteY0" fmla="*/ 0 h 1921163"/>
              <a:gd name="connsiteX1" fmla="*/ 2429163 w 2429163"/>
              <a:gd name="connsiteY1" fmla="*/ 0 h 1921163"/>
              <a:gd name="connsiteX2" fmla="*/ 1921163 w 2429163"/>
              <a:gd name="connsiteY2" fmla="*/ 1921163 h 1921163"/>
              <a:gd name="connsiteX3" fmla="*/ 0 w 2429163"/>
              <a:gd name="connsiteY3" fmla="*/ 1921163 h 1921163"/>
              <a:gd name="connsiteX4" fmla="*/ 0 w 2429163"/>
              <a:gd name="connsiteY4" fmla="*/ 0 h 1921163"/>
              <a:gd name="connsiteX0" fmla="*/ 461818 w 2429163"/>
              <a:gd name="connsiteY0" fmla="*/ 9236 h 1921163"/>
              <a:gd name="connsiteX1" fmla="*/ 2429163 w 2429163"/>
              <a:gd name="connsiteY1" fmla="*/ 0 h 1921163"/>
              <a:gd name="connsiteX2" fmla="*/ 1921163 w 2429163"/>
              <a:gd name="connsiteY2" fmla="*/ 1921163 h 1921163"/>
              <a:gd name="connsiteX3" fmla="*/ 0 w 2429163"/>
              <a:gd name="connsiteY3" fmla="*/ 1921163 h 1921163"/>
              <a:gd name="connsiteX4" fmla="*/ 461818 w 2429163"/>
              <a:gd name="connsiteY4" fmla="*/ 9236 h 1921163"/>
              <a:gd name="connsiteX0" fmla="*/ 480290 w 2429163"/>
              <a:gd name="connsiteY0" fmla="*/ 0 h 1921164"/>
              <a:gd name="connsiteX1" fmla="*/ 2429163 w 2429163"/>
              <a:gd name="connsiteY1" fmla="*/ 1 h 1921164"/>
              <a:gd name="connsiteX2" fmla="*/ 1921163 w 2429163"/>
              <a:gd name="connsiteY2" fmla="*/ 1921164 h 1921164"/>
              <a:gd name="connsiteX3" fmla="*/ 0 w 2429163"/>
              <a:gd name="connsiteY3" fmla="*/ 1921164 h 1921164"/>
              <a:gd name="connsiteX4" fmla="*/ 480290 w 2429163"/>
              <a:gd name="connsiteY4" fmla="*/ 0 h 1921164"/>
              <a:gd name="connsiteX0" fmla="*/ 480290 w 2429163"/>
              <a:gd name="connsiteY0" fmla="*/ 0 h 1921164"/>
              <a:gd name="connsiteX1" fmla="*/ 2429163 w 2429163"/>
              <a:gd name="connsiteY1" fmla="*/ 1 h 1921164"/>
              <a:gd name="connsiteX2" fmla="*/ 1948872 w 2429163"/>
              <a:gd name="connsiteY2" fmla="*/ 1921164 h 1921164"/>
              <a:gd name="connsiteX3" fmla="*/ 0 w 2429163"/>
              <a:gd name="connsiteY3" fmla="*/ 1921164 h 1921164"/>
              <a:gd name="connsiteX4" fmla="*/ 480290 w 2429163"/>
              <a:gd name="connsiteY4" fmla="*/ 0 h 1921164"/>
              <a:gd name="connsiteX0" fmla="*/ 480290 w 2505612"/>
              <a:gd name="connsiteY0" fmla="*/ 0 h 1921164"/>
              <a:gd name="connsiteX1" fmla="*/ 2505612 w 2505612"/>
              <a:gd name="connsiteY1" fmla="*/ 1 h 1921164"/>
              <a:gd name="connsiteX2" fmla="*/ 1948872 w 2505612"/>
              <a:gd name="connsiteY2" fmla="*/ 1921164 h 1921164"/>
              <a:gd name="connsiteX3" fmla="*/ 0 w 2505612"/>
              <a:gd name="connsiteY3" fmla="*/ 1921164 h 1921164"/>
              <a:gd name="connsiteX4" fmla="*/ 480290 w 2505612"/>
              <a:gd name="connsiteY4" fmla="*/ 0 h 1921164"/>
              <a:gd name="connsiteX0" fmla="*/ 539751 w 2505612"/>
              <a:gd name="connsiteY0" fmla="*/ 0 h 1921164"/>
              <a:gd name="connsiteX1" fmla="*/ 2505612 w 2505612"/>
              <a:gd name="connsiteY1" fmla="*/ 1 h 1921164"/>
              <a:gd name="connsiteX2" fmla="*/ 1948872 w 2505612"/>
              <a:gd name="connsiteY2" fmla="*/ 1921164 h 1921164"/>
              <a:gd name="connsiteX3" fmla="*/ 0 w 2505612"/>
              <a:gd name="connsiteY3" fmla="*/ 1921164 h 1921164"/>
              <a:gd name="connsiteX4" fmla="*/ 539751 w 2505612"/>
              <a:gd name="connsiteY4" fmla="*/ 0 h 192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612" h="1921164">
                <a:moveTo>
                  <a:pt x="539751" y="0"/>
                </a:moveTo>
                <a:lnTo>
                  <a:pt x="2505612" y="1"/>
                </a:lnTo>
                <a:lnTo>
                  <a:pt x="1948872" y="1921164"/>
                </a:lnTo>
                <a:lnTo>
                  <a:pt x="0" y="1921164"/>
                </a:lnTo>
                <a:lnTo>
                  <a:pt x="53975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Rectangle 7"/>
          <p:cNvSpPr/>
          <p:nvPr/>
        </p:nvSpPr>
        <p:spPr>
          <a:xfrm>
            <a:off x="4850489" y="1321039"/>
            <a:ext cx="2459581" cy="1734374"/>
          </a:xfrm>
          <a:custGeom>
            <a:avLst/>
            <a:gdLst>
              <a:gd name="connsiteX0" fmla="*/ 0 w 1921163"/>
              <a:gd name="connsiteY0" fmla="*/ 0 h 1921163"/>
              <a:gd name="connsiteX1" fmla="*/ 1921163 w 1921163"/>
              <a:gd name="connsiteY1" fmla="*/ 0 h 1921163"/>
              <a:gd name="connsiteX2" fmla="*/ 1921163 w 1921163"/>
              <a:gd name="connsiteY2" fmla="*/ 1921163 h 1921163"/>
              <a:gd name="connsiteX3" fmla="*/ 0 w 1921163"/>
              <a:gd name="connsiteY3" fmla="*/ 1921163 h 1921163"/>
              <a:gd name="connsiteX4" fmla="*/ 0 w 1921163"/>
              <a:gd name="connsiteY4" fmla="*/ 0 h 1921163"/>
              <a:gd name="connsiteX0" fmla="*/ 0 w 2429163"/>
              <a:gd name="connsiteY0" fmla="*/ 0 h 1921163"/>
              <a:gd name="connsiteX1" fmla="*/ 2429163 w 2429163"/>
              <a:gd name="connsiteY1" fmla="*/ 0 h 1921163"/>
              <a:gd name="connsiteX2" fmla="*/ 1921163 w 2429163"/>
              <a:gd name="connsiteY2" fmla="*/ 1921163 h 1921163"/>
              <a:gd name="connsiteX3" fmla="*/ 0 w 2429163"/>
              <a:gd name="connsiteY3" fmla="*/ 1921163 h 1921163"/>
              <a:gd name="connsiteX4" fmla="*/ 0 w 2429163"/>
              <a:gd name="connsiteY4" fmla="*/ 0 h 1921163"/>
              <a:gd name="connsiteX0" fmla="*/ 461818 w 2429163"/>
              <a:gd name="connsiteY0" fmla="*/ 9236 h 1921163"/>
              <a:gd name="connsiteX1" fmla="*/ 2429163 w 2429163"/>
              <a:gd name="connsiteY1" fmla="*/ 0 h 1921163"/>
              <a:gd name="connsiteX2" fmla="*/ 1921163 w 2429163"/>
              <a:gd name="connsiteY2" fmla="*/ 1921163 h 1921163"/>
              <a:gd name="connsiteX3" fmla="*/ 0 w 2429163"/>
              <a:gd name="connsiteY3" fmla="*/ 1921163 h 1921163"/>
              <a:gd name="connsiteX4" fmla="*/ 461818 w 2429163"/>
              <a:gd name="connsiteY4" fmla="*/ 9236 h 1921163"/>
              <a:gd name="connsiteX0" fmla="*/ 480290 w 2429163"/>
              <a:gd name="connsiteY0" fmla="*/ 0 h 1921164"/>
              <a:gd name="connsiteX1" fmla="*/ 2429163 w 2429163"/>
              <a:gd name="connsiteY1" fmla="*/ 1 h 1921164"/>
              <a:gd name="connsiteX2" fmla="*/ 1921163 w 2429163"/>
              <a:gd name="connsiteY2" fmla="*/ 1921164 h 1921164"/>
              <a:gd name="connsiteX3" fmla="*/ 0 w 2429163"/>
              <a:gd name="connsiteY3" fmla="*/ 1921164 h 1921164"/>
              <a:gd name="connsiteX4" fmla="*/ 480290 w 2429163"/>
              <a:gd name="connsiteY4" fmla="*/ 0 h 1921164"/>
              <a:gd name="connsiteX0" fmla="*/ 480290 w 2429163"/>
              <a:gd name="connsiteY0" fmla="*/ 0 h 1921164"/>
              <a:gd name="connsiteX1" fmla="*/ 2429163 w 2429163"/>
              <a:gd name="connsiteY1" fmla="*/ 1 h 1921164"/>
              <a:gd name="connsiteX2" fmla="*/ 1948872 w 2429163"/>
              <a:gd name="connsiteY2" fmla="*/ 1921164 h 1921164"/>
              <a:gd name="connsiteX3" fmla="*/ 0 w 2429163"/>
              <a:gd name="connsiteY3" fmla="*/ 1921164 h 1921164"/>
              <a:gd name="connsiteX4" fmla="*/ 480290 w 2429163"/>
              <a:gd name="connsiteY4" fmla="*/ 0 h 1921164"/>
              <a:gd name="connsiteX0" fmla="*/ 480290 w 2505612"/>
              <a:gd name="connsiteY0" fmla="*/ 0 h 1921164"/>
              <a:gd name="connsiteX1" fmla="*/ 2505612 w 2505612"/>
              <a:gd name="connsiteY1" fmla="*/ 1 h 1921164"/>
              <a:gd name="connsiteX2" fmla="*/ 1948872 w 2505612"/>
              <a:gd name="connsiteY2" fmla="*/ 1921164 h 1921164"/>
              <a:gd name="connsiteX3" fmla="*/ 0 w 2505612"/>
              <a:gd name="connsiteY3" fmla="*/ 1921164 h 1921164"/>
              <a:gd name="connsiteX4" fmla="*/ 480290 w 2505612"/>
              <a:gd name="connsiteY4" fmla="*/ 0 h 1921164"/>
              <a:gd name="connsiteX0" fmla="*/ 539751 w 2505612"/>
              <a:gd name="connsiteY0" fmla="*/ 0 h 1921164"/>
              <a:gd name="connsiteX1" fmla="*/ 2505612 w 2505612"/>
              <a:gd name="connsiteY1" fmla="*/ 1 h 1921164"/>
              <a:gd name="connsiteX2" fmla="*/ 1948872 w 2505612"/>
              <a:gd name="connsiteY2" fmla="*/ 1921164 h 1921164"/>
              <a:gd name="connsiteX3" fmla="*/ 0 w 2505612"/>
              <a:gd name="connsiteY3" fmla="*/ 1921164 h 1921164"/>
              <a:gd name="connsiteX4" fmla="*/ 539751 w 2505612"/>
              <a:gd name="connsiteY4" fmla="*/ 0 h 192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612" h="1921164">
                <a:moveTo>
                  <a:pt x="539751" y="0"/>
                </a:moveTo>
                <a:lnTo>
                  <a:pt x="2505612" y="1"/>
                </a:lnTo>
                <a:lnTo>
                  <a:pt x="1948872" y="1921164"/>
                </a:lnTo>
                <a:lnTo>
                  <a:pt x="0" y="1921164"/>
                </a:lnTo>
                <a:lnTo>
                  <a:pt x="53975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7"/>
          <p:cNvSpPr/>
          <p:nvPr/>
        </p:nvSpPr>
        <p:spPr>
          <a:xfrm>
            <a:off x="6961114" y="1321039"/>
            <a:ext cx="2459581" cy="1734374"/>
          </a:xfrm>
          <a:custGeom>
            <a:avLst/>
            <a:gdLst>
              <a:gd name="connsiteX0" fmla="*/ 0 w 1921163"/>
              <a:gd name="connsiteY0" fmla="*/ 0 h 1921163"/>
              <a:gd name="connsiteX1" fmla="*/ 1921163 w 1921163"/>
              <a:gd name="connsiteY1" fmla="*/ 0 h 1921163"/>
              <a:gd name="connsiteX2" fmla="*/ 1921163 w 1921163"/>
              <a:gd name="connsiteY2" fmla="*/ 1921163 h 1921163"/>
              <a:gd name="connsiteX3" fmla="*/ 0 w 1921163"/>
              <a:gd name="connsiteY3" fmla="*/ 1921163 h 1921163"/>
              <a:gd name="connsiteX4" fmla="*/ 0 w 1921163"/>
              <a:gd name="connsiteY4" fmla="*/ 0 h 1921163"/>
              <a:gd name="connsiteX0" fmla="*/ 0 w 2429163"/>
              <a:gd name="connsiteY0" fmla="*/ 0 h 1921163"/>
              <a:gd name="connsiteX1" fmla="*/ 2429163 w 2429163"/>
              <a:gd name="connsiteY1" fmla="*/ 0 h 1921163"/>
              <a:gd name="connsiteX2" fmla="*/ 1921163 w 2429163"/>
              <a:gd name="connsiteY2" fmla="*/ 1921163 h 1921163"/>
              <a:gd name="connsiteX3" fmla="*/ 0 w 2429163"/>
              <a:gd name="connsiteY3" fmla="*/ 1921163 h 1921163"/>
              <a:gd name="connsiteX4" fmla="*/ 0 w 2429163"/>
              <a:gd name="connsiteY4" fmla="*/ 0 h 1921163"/>
              <a:gd name="connsiteX0" fmla="*/ 461818 w 2429163"/>
              <a:gd name="connsiteY0" fmla="*/ 9236 h 1921163"/>
              <a:gd name="connsiteX1" fmla="*/ 2429163 w 2429163"/>
              <a:gd name="connsiteY1" fmla="*/ 0 h 1921163"/>
              <a:gd name="connsiteX2" fmla="*/ 1921163 w 2429163"/>
              <a:gd name="connsiteY2" fmla="*/ 1921163 h 1921163"/>
              <a:gd name="connsiteX3" fmla="*/ 0 w 2429163"/>
              <a:gd name="connsiteY3" fmla="*/ 1921163 h 1921163"/>
              <a:gd name="connsiteX4" fmla="*/ 461818 w 2429163"/>
              <a:gd name="connsiteY4" fmla="*/ 9236 h 1921163"/>
              <a:gd name="connsiteX0" fmla="*/ 480290 w 2429163"/>
              <a:gd name="connsiteY0" fmla="*/ 0 h 1921164"/>
              <a:gd name="connsiteX1" fmla="*/ 2429163 w 2429163"/>
              <a:gd name="connsiteY1" fmla="*/ 1 h 1921164"/>
              <a:gd name="connsiteX2" fmla="*/ 1921163 w 2429163"/>
              <a:gd name="connsiteY2" fmla="*/ 1921164 h 1921164"/>
              <a:gd name="connsiteX3" fmla="*/ 0 w 2429163"/>
              <a:gd name="connsiteY3" fmla="*/ 1921164 h 1921164"/>
              <a:gd name="connsiteX4" fmla="*/ 480290 w 2429163"/>
              <a:gd name="connsiteY4" fmla="*/ 0 h 1921164"/>
              <a:gd name="connsiteX0" fmla="*/ 480290 w 2429163"/>
              <a:gd name="connsiteY0" fmla="*/ 0 h 1921164"/>
              <a:gd name="connsiteX1" fmla="*/ 2429163 w 2429163"/>
              <a:gd name="connsiteY1" fmla="*/ 1 h 1921164"/>
              <a:gd name="connsiteX2" fmla="*/ 1948872 w 2429163"/>
              <a:gd name="connsiteY2" fmla="*/ 1921164 h 1921164"/>
              <a:gd name="connsiteX3" fmla="*/ 0 w 2429163"/>
              <a:gd name="connsiteY3" fmla="*/ 1921164 h 1921164"/>
              <a:gd name="connsiteX4" fmla="*/ 480290 w 2429163"/>
              <a:gd name="connsiteY4" fmla="*/ 0 h 1921164"/>
              <a:gd name="connsiteX0" fmla="*/ 480290 w 2505612"/>
              <a:gd name="connsiteY0" fmla="*/ 0 h 1921164"/>
              <a:gd name="connsiteX1" fmla="*/ 2505612 w 2505612"/>
              <a:gd name="connsiteY1" fmla="*/ 1 h 1921164"/>
              <a:gd name="connsiteX2" fmla="*/ 1948872 w 2505612"/>
              <a:gd name="connsiteY2" fmla="*/ 1921164 h 1921164"/>
              <a:gd name="connsiteX3" fmla="*/ 0 w 2505612"/>
              <a:gd name="connsiteY3" fmla="*/ 1921164 h 1921164"/>
              <a:gd name="connsiteX4" fmla="*/ 480290 w 2505612"/>
              <a:gd name="connsiteY4" fmla="*/ 0 h 1921164"/>
              <a:gd name="connsiteX0" fmla="*/ 539751 w 2505612"/>
              <a:gd name="connsiteY0" fmla="*/ 0 h 1921164"/>
              <a:gd name="connsiteX1" fmla="*/ 2505612 w 2505612"/>
              <a:gd name="connsiteY1" fmla="*/ 1 h 1921164"/>
              <a:gd name="connsiteX2" fmla="*/ 1948872 w 2505612"/>
              <a:gd name="connsiteY2" fmla="*/ 1921164 h 1921164"/>
              <a:gd name="connsiteX3" fmla="*/ 0 w 2505612"/>
              <a:gd name="connsiteY3" fmla="*/ 1921164 h 1921164"/>
              <a:gd name="connsiteX4" fmla="*/ 539751 w 2505612"/>
              <a:gd name="connsiteY4" fmla="*/ 0 h 192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612" h="1921164">
                <a:moveTo>
                  <a:pt x="539751" y="0"/>
                </a:moveTo>
                <a:lnTo>
                  <a:pt x="2505612" y="1"/>
                </a:lnTo>
                <a:lnTo>
                  <a:pt x="1948872" y="1921164"/>
                </a:lnTo>
                <a:lnTo>
                  <a:pt x="0" y="1921164"/>
                </a:lnTo>
                <a:lnTo>
                  <a:pt x="539751" y="0"/>
                </a:lnTo>
                <a:close/>
              </a:path>
            </a:pathLst>
          </a:custGeom>
          <a:blipFill>
            <a:blip r:embed="rId6"/>
            <a:stretch>
              <a:fillRect l="1278" r="-12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7"/>
          <p:cNvSpPr/>
          <p:nvPr/>
        </p:nvSpPr>
        <p:spPr>
          <a:xfrm>
            <a:off x="9083543" y="1321039"/>
            <a:ext cx="2459581" cy="1734374"/>
          </a:xfrm>
          <a:custGeom>
            <a:avLst/>
            <a:gdLst>
              <a:gd name="connsiteX0" fmla="*/ 0 w 1921163"/>
              <a:gd name="connsiteY0" fmla="*/ 0 h 1921163"/>
              <a:gd name="connsiteX1" fmla="*/ 1921163 w 1921163"/>
              <a:gd name="connsiteY1" fmla="*/ 0 h 1921163"/>
              <a:gd name="connsiteX2" fmla="*/ 1921163 w 1921163"/>
              <a:gd name="connsiteY2" fmla="*/ 1921163 h 1921163"/>
              <a:gd name="connsiteX3" fmla="*/ 0 w 1921163"/>
              <a:gd name="connsiteY3" fmla="*/ 1921163 h 1921163"/>
              <a:gd name="connsiteX4" fmla="*/ 0 w 1921163"/>
              <a:gd name="connsiteY4" fmla="*/ 0 h 1921163"/>
              <a:gd name="connsiteX0" fmla="*/ 0 w 2429163"/>
              <a:gd name="connsiteY0" fmla="*/ 0 h 1921163"/>
              <a:gd name="connsiteX1" fmla="*/ 2429163 w 2429163"/>
              <a:gd name="connsiteY1" fmla="*/ 0 h 1921163"/>
              <a:gd name="connsiteX2" fmla="*/ 1921163 w 2429163"/>
              <a:gd name="connsiteY2" fmla="*/ 1921163 h 1921163"/>
              <a:gd name="connsiteX3" fmla="*/ 0 w 2429163"/>
              <a:gd name="connsiteY3" fmla="*/ 1921163 h 1921163"/>
              <a:gd name="connsiteX4" fmla="*/ 0 w 2429163"/>
              <a:gd name="connsiteY4" fmla="*/ 0 h 1921163"/>
              <a:gd name="connsiteX0" fmla="*/ 461818 w 2429163"/>
              <a:gd name="connsiteY0" fmla="*/ 9236 h 1921163"/>
              <a:gd name="connsiteX1" fmla="*/ 2429163 w 2429163"/>
              <a:gd name="connsiteY1" fmla="*/ 0 h 1921163"/>
              <a:gd name="connsiteX2" fmla="*/ 1921163 w 2429163"/>
              <a:gd name="connsiteY2" fmla="*/ 1921163 h 1921163"/>
              <a:gd name="connsiteX3" fmla="*/ 0 w 2429163"/>
              <a:gd name="connsiteY3" fmla="*/ 1921163 h 1921163"/>
              <a:gd name="connsiteX4" fmla="*/ 461818 w 2429163"/>
              <a:gd name="connsiteY4" fmla="*/ 9236 h 1921163"/>
              <a:gd name="connsiteX0" fmla="*/ 480290 w 2429163"/>
              <a:gd name="connsiteY0" fmla="*/ 0 h 1921164"/>
              <a:gd name="connsiteX1" fmla="*/ 2429163 w 2429163"/>
              <a:gd name="connsiteY1" fmla="*/ 1 h 1921164"/>
              <a:gd name="connsiteX2" fmla="*/ 1921163 w 2429163"/>
              <a:gd name="connsiteY2" fmla="*/ 1921164 h 1921164"/>
              <a:gd name="connsiteX3" fmla="*/ 0 w 2429163"/>
              <a:gd name="connsiteY3" fmla="*/ 1921164 h 1921164"/>
              <a:gd name="connsiteX4" fmla="*/ 480290 w 2429163"/>
              <a:gd name="connsiteY4" fmla="*/ 0 h 1921164"/>
              <a:gd name="connsiteX0" fmla="*/ 480290 w 2429163"/>
              <a:gd name="connsiteY0" fmla="*/ 0 h 1921164"/>
              <a:gd name="connsiteX1" fmla="*/ 2429163 w 2429163"/>
              <a:gd name="connsiteY1" fmla="*/ 1 h 1921164"/>
              <a:gd name="connsiteX2" fmla="*/ 1948872 w 2429163"/>
              <a:gd name="connsiteY2" fmla="*/ 1921164 h 1921164"/>
              <a:gd name="connsiteX3" fmla="*/ 0 w 2429163"/>
              <a:gd name="connsiteY3" fmla="*/ 1921164 h 1921164"/>
              <a:gd name="connsiteX4" fmla="*/ 480290 w 2429163"/>
              <a:gd name="connsiteY4" fmla="*/ 0 h 1921164"/>
              <a:gd name="connsiteX0" fmla="*/ 480290 w 2505612"/>
              <a:gd name="connsiteY0" fmla="*/ 0 h 1921164"/>
              <a:gd name="connsiteX1" fmla="*/ 2505612 w 2505612"/>
              <a:gd name="connsiteY1" fmla="*/ 1 h 1921164"/>
              <a:gd name="connsiteX2" fmla="*/ 1948872 w 2505612"/>
              <a:gd name="connsiteY2" fmla="*/ 1921164 h 1921164"/>
              <a:gd name="connsiteX3" fmla="*/ 0 w 2505612"/>
              <a:gd name="connsiteY3" fmla="*/ 1921164 h 1921164"/>
              <a:gd name="connsiteX4" fmla="*/ 480290 w 2505612"/>
              <a:gd name="connsiteY4" fmla="*/ 0 h 1921164"/>
              <a:gd name="connsiteX0" fmla="*/ 539751 w 2505612"/>
              <a:gd name="connsiteY0" fmla="*/ 0 h 1921164"/>
              <a:gd name="connsiteX1" fmla="*/ 2505612 w 2505612"/>
              <a:gd name="connsiteY1" fmla="*/ 1 h 1921164"/>
              <a:gd name="connsiteX2" fmla="*/ 1948872 w 2505612"/>
              <a:gd name="connsiteY2" fmla="*/ 1921164 h 1921164"/>
              <a:gd name="connsiteX3" fmla="*/ 0 w 2505612"/>
              <a:gd name="connsiteY3" fmla="*/ 1921164 h 1921164"/>
              <a:gd name="connsiteX4" fmla="*/ 539751 w 2505612"/>
              <a:gd name="connsiteY4" fmla="*/ 0 h 192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612" h="1921164">
                <a:moveTo>
                  <a:pt x="539751" y="0"/>
                </a:moveTo>
                <a:lnTo>
                  <a:pt x="2505612" y="1"/>
                </a:lnTo>
                <a:lnTo>
                  <a:pt x="1948872" y="1921164"/>
                </a:lnTo>
                <a:lnTo>
                  <a:pt x="0" y="1921164"/>
                </a:lnTo>
                <a:lnTo>
                  <a:pt x="539751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FD1C33F7-4042-4EBF-ADB5-AE28246D2718}"/>
              </a:ext>
            </a:extLst>
          </p:cNvPr>
          <p:cNvSpPr/>
          <p:nvPr/>
        </p:nvSpPr>
        <p:spPr>
          <a:xfrm>
            <a:off x="648876" y="1321039"/>
            <a:ext cx="2459581" cy="1734374"/>
          </a:xfrm>
          <a:custGeom>
            <a:avLst/>
            <a:gdLst>
              <a:gd name="connsiteX0" fmla="*/ 0 w 1921163"/>
              <a:gd name="connsiteY0" fmla="*/ 0 h 1921163"/>
              <a:gd name="connsiteX1" fmla="*/ 1921163 w 1921163"/>
              <a:gd name="connsiteY1" fmla="*/ 0 h 1921163"/>
              <a:gd name="connsiteX2" fmla="*/ 1921163 w 1921163"/>
              <a:gd name="connsiteY2" fmla="*/ 1921163 h 1921163"/>
              <a:gd name="connsiteX3" fmla="*/ 0 w 1921163"/>
              <a:gd name="connsiteY3" fmla="*/ 1921163 h 1921163"/>
              <a:gd name="connsiteX4" fmla="*/ 0 w 1921163"/>
              <a:gd name="connsiteY4" fmla="*/ 0 h 1921163"/>
              <a:gd name="connsiteX0" fmla="*/ 0 w 2429163"/>
              <a:gd name="connsiteY0" fmla="*/ 0 h 1921163"/>
              <a:gd name="connsiteX1" fmla="*/ 2429163 w 2429163"/>
              <a:gd name="connsiteY1" fmla="*/ 0 h 1921163"/>
              <a:gd name="connsiteX2" fmla="*/ 1921163 w 2429163"/>
              <a:gd name="connsiteY2" fmla="*/ 1921163 h 1921163"/>
              <a:gd name="connsiteX3" fmla="*/ 0 w 2429163"/>
              <a:gd name="connsiteY3" fmla="*/ 1921163 h 1921163"/>
              <a:gd name="connsiteX4" fmla="*/ 0 w 2429163"/>
              <a:gd name="connsiteY4" fmla="*/ 0 h 1921163"/>
              <a:gd name="connsiteX0" fmla="*/ 461818 w 2429163"/>
              <a:gd name="connsiteY0" fmla="*/ 9236 h 1921163"/>
              <a:gd name="connsiteX1" fmla="*/ 2429163 w 2429163"/>
              <a:gd name="connsiteY1" fmla="*/ 0 h 1921163"/>
              <a:gd name="connsiteX2" fmla="*/ 1921163 w 2429163"/>
              <a:gd name="connsiteY2" fmla="*/ 1921163 h 1921163"/>
              <a:gd name="connsiteX3" fmla="*/ 0 w 2429163"/>
              <a:gd name="connsiteY3" fmla="*/ 1921163 h 1921163"/>
              <a:gd name="connsiteX4" fmla="*/ 461818 w 2429163"/>
              <a:gd name="connsiteY4" fmla="*/ 9236 h 1921163"/>
              <a:gd name="connsiteX0" fmla="*/ 480290 w 2429163"/>
              <a:gd name="connsiteY0" fmla="*/ 0 h 1921164"/>
              <a:gd name="connsiteX1" fmla="*/ 2429163 w 2429163"/>
              <a:gd name="connsiteY1" fmla="*/ 1 h 1921164"/>
              <a:gd name="connsiteX2" fmla="*/ 1921163 w 2429163"/>
              <a:gd name="connsiteY2" fmla="*/ 1921164 h 1921164"/>
              <a:gd name="connsiteX3" fmla="*/ 0 w 2429163"/>
              <a:gd name="connsiteY3" fmla="*/ 1921164 h 1921164"/>
              <a:gd name="connsiteX4" fmla="*/ 480290 w 2429163"/>
              <a:gd name="connsiteY4" fmla="*/ 0 h 1921164"/>
              <a:gd name="connsiteX0" fmla="*/ 480290 w 2429163"/>
              <a:gd name="connsiteY0" fmla="*/ 0 h 1921164"/>
              <a:gd name="connsiteX1" fmla="*/ 2429163 w 2429163"/>
              <a:gd name="connsiteY1" fmla="*/ 1 h 1921164"/>
              <a:gd name="connsiteX2" fmla="*/ 1948872 w 2429163"/>
              <a:gd name="connsiteY2" fmla="*/ 1921164 h 1921164"/>
              <a:gd name="connsiteX3" fmla="*/ 0 w 2429163"/>
              <a:gd name="connsiteY3" fmla="*/ 1921164 h 1921164"/>
              <a:gd name="connsiteX4" fmla="*/ 480290 w 2429163"/>
              <a:gd name="connsiteY4" fmla="*/ 0 h 1921164"/>
              <a:gd name="connsiteX0" fmla="*/ 480290 w 2505612"/>
              <a:gd name="connsiteY0" fmla="*/ 0 h 1921164"/>
              <a:gd name="connsiteX1" fmla="*/ 2505612 w 2505612"/>
              <a:gd name="connsiteY1" fmla="*/ 1 h 1921164"/>
              <a:gd name="connsiteX2" fmla="*/ 1948872 w 2505612"/>
              <a:gd name="connsiteY2" fmla="*/ 1921164 h 1921164"/>
              <a:gd name="connsiteX3" fmla="*/ 0 w 2505612"/>
              <a:gd name="connsiteY3" fmla="*/ 1921164 h 1921164"/>
              <a:gd name="connsiteX4" fmla="*/ 480290 w 2505612"/>
              <a:gd name="connsiteY4" fmla="*/ 0 h 1921164"/>
              <a:gd name="connsiteX0" fmla="*/ 539751 w 2505612"/>
              <a:gd name="connsiteY0" fmla="*/ 0 h 1921164"/>
              <a:gd name="connsiteX1" fmla="*/ 2505612 w 2505612"/>
              <a:gd name="connsiteY1" fmla="*/ 1 h 1921164"/>
              <a:gd name="connsiteX2" fmla="*/ 1948872 w 2505612"/>
              <a:gd name="connsiteY2" fmla="*/ 1921164 h 1921164"/>
              <a:gd name="connsiteX3" fmla="*/ 0 w 2505612"/>
              <a:gd name="connsiteY3" fmla="*/ 1921164 h 1921164"/>
              <a:gd name="connsiteX4" fmla="*/ 539751 w 2505612"/>
              <a:gd name="connsiteY4" fmla="*/ 0 h 192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5612" h="1921164">
                <a:moveTo>
                  <a:pt x="539751" y="0"/>
                </a:moveTo>
                <a:lnTo>
                  <a:pt x="2505612" y="1"/>
                </a:lnTo>
                <a:lnTo>
                  <a:pt x="1948872" y="1921164"/>
                </a:lnTo>
                <a:lnTo>
                  <a:pt x="0" y="1921164"/>
                </a:lnTo>
                <a:lnTo>
                  <a:pt x="539751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B36E8-A17F-4CE7-BBC7-18196B20DAA3}"/>
              </a:ext>
            </a:extLst>
          </p:cNvPr>
          <p:cNvSpPr/>
          <p:nvPr/>
        </p:nvSpPr>
        <p:spPr>
          <a:xfrm>
            <a:off x="8190904" y="4601385"/>
            <a:ext cx="32563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dobe Text Pro" panose="02050603050505020204" pitchFamily="18" charset="0"/>
              </a:rPr>
              <a:t>LEED CERTIFIED </a:t>
            </a:r>
          </a:p>
          <a:p>
            <a:r>
              <a:rPr lang="en-US" sz="3600" b="1" dirty="0">
                <a:solidFill>
                  <a:schemeClr val="bg1"/>
                </a:solidFill>
                <a:latin typeface="Adobe Text Pro" panose="02050603050505020204" pitchFamily="18" charset="0"/>
              </a:rPr>
              <a:t>GOLD FACTORY</a:t>
            </a:r>
          </a:p>
        </p:txBody>
      </p:sp>
    </p:spTree>
    <p:extLst>
      <p:ext uri="{BB962C8B-B14F-4D97-AF65-F5344CB8AC3E}">
        <p14:creationId xmlns:p14="http://schemas.microsoft.com/office/powerpoint/2010/main" val="2129714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813" r="-1097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-2" y="15022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389179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WET LAB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CA5C21-FFA4-4E6C-880E-B8137215F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603" y="2076483"/>
            <a:ext cx="3204017" cy="30707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7147C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6C8FBF-7462-4E71-BD2B-08793581A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75" y="1233235"/>
            <a:ext cx="3600450" cy="43910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7147C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43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268025" y="252804"/>
            <a:ext cx="5395000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3136849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3136849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cs typeface="Baloo Bhai" panose="03080902040302020200" pitchFamily="66" charset="77"/>
              </a:rPr>
              <a:t>FURNISHING AND QC</a:t>
            </a:r>
            <a:endParaRPr lang="en-US" sz="2800" dirty="0">
              <a:cs typeface="Baloo Bhai" panose="03080902040302020200" pitchFamily="66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5A21C1-49F3-462F-9473-916803BA42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" b="1232"/>
          <a:stretch/>
        </p:blipFill>
        <p:spPr>
          <a:xfrm>
            <a:off x="2938420" y="408791"/>
            <a:ext cx="6315160" cy="58656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2064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14066" r="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-11374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389179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PRODUCTS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6A0FB-ECCA-48A3-A2A2-4427A5584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73C4EF"/>
              </a:clrFrom>
              <a:clrTo>
                <a:srgbClr val="73C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95"/>
          <a:stretch/>
        </p:blipFill>
        <p:spPr>
          <a:xfrm>
            <a:off x="6886165" y="2744342"/>
            <a:ext cx="1426464" cy="1532624"/>
          </a:xfrm>
          <a:prstGeom prst="roundRect">
            <a:avLst>
              <a:gd name="adj" fmla="val 15228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218F7-57D0-4DC9-BE89-C6738B3C8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73C4EF"/>
              </a:clrFrom>
              <a:clrTo>
                <a:srgbClr val="73C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13" b="34308"/>
          <a:stretch/>
        </p:blipFill>
        <p:spPr>
          <a:xfrm>
            <a:off x="5763784" y="3903648"/>
            <a:ext cx="1467335" cy="1536192"/>
          </a:xfrm>
          <a:prstGeom prst="roundRect">
            <a:avLst>
              <a:gd name="adj" fmla="val 15228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729DA2-62FE-4B25-84BE-2621315594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73C4EF"/>
              </a:clrFrom>
              <a:clrTo>
                <a:srgbClr val="73C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52"/>
          <a:stretch/>
        </p:blipFill>
        <p:spPr>
          <a:xfrm>
            <a:off x="4617859" y="2623600"/>
            <a:ext cx="1478141" cy="1536192"/>
          </a:xfrm>
          <a:prstGeom prst="roundRect">
            <a:avLst>
              <a:gd name="adj" fmla="val 15228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F21A2A-884B-41A2-B33C-6C846A69B9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A0D6F0"/>
              </a:clrFrom>
              <a:clrTo>
                <a:srgbClr val="A0D6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21" b="6031"/>
          <a:stretch/>
        </p:blipFill>
        <p:spPr>
          <a:xfrm>
            <a:off x="3365303" y="1566446"/>
            <a:ext cx="1423091" cy="1539483"/>
          </a:xfrm>
          <a:prstGeom prst="roundRect">
            <a:avLst>
              <a:gd name="adj" fmla="val 15228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3CEE6C-9895-4895-ABD5-86A208641B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A2D6EE"/>
              </a:clrFrom>
              <a:clrTo>
                <a:srgbClr val="A2D6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7" r="61151"/>
          <a:stretch/>
        </p:blipFill>
        <p:spPr>
          <a:xfrm>
            <a:off x="7997256" y="1581468"/>
            <a:ext cx="1377735" cy="1536192"/>
          </a:xfrm>
          <a:prstGeom prst="roundRect">
            <a:avLst>
              <a:gd name="adj" fmla="val 15228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8C8A7C6-102D-4D44-8F42-F4FB99555E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A2D6EE"/>
              </a:clrFrom>
              <a:clrTo>
                <a:srgbClr val="A2D6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2" r="38843"/>
          <a:stretch/>
        </p:blipFill>
        <p:spPr>
          <a:xfrm>
            <a:off x="10244160" y="1581468"/>
            <a:ext cx="1443306" cy="1536192"/>
          </a:xfrm>
          <a:prstGeom prst="roundRect">
            <a:avLst>
              <a:gd name="adj" fmla="val 15228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1179D7-29AC-468B-A008-023E1FAA6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A2D6EE"/>
              </a:clrFrom>
              <a:clrTo>
                <a:srgbClr val="A2D6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56" r="19199"/>
          <a:stretch/>
        </p:blipFill>
        <p:spPr>
          <a:xfrm>
            <a:off x="5763784" y="1566446"/>
            <a:ext cx="1443307" cy="1536192"/>
          </a:xfrm>
          <a:prstGeom prst="roundRect">
            <a:avLst>
              <a:gd name="adj" fmla="val 15228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B81F76-30FA-44F7-8C28-962880EA9D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A2D6EE"/>
              </a:clrFrom>
              <a:clrTo>
                <a:srgbClr val="A2D6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1"/>
          <a:stretch/>
        </p:blipFill>
        <p:spPr>
          <a:xfrm>
            <a:off x="9102794" y="2907658"/>
            <a:ext cx="1394907" cy="1536192"/>
          </a:xfrm>
          <a:prstGeom prst="roundRect">
            <a:avLst>
              <a:gd name="adj" fmla="val 15228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6F3561-A9F8-43A5-8B93-2D6E6D3A3C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77C6EF"/>
              </a:clrFrom>
              <a:clrTo>
                <a:srgbClr val="77C6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93"/>
          <a:stretch/>
        </p:blipFill>
        <p:spPr>
          <a:xfrm>
            <a:off x="7952455" y="3857356"/>
            <a:ext cx="1467335" cy="1628775"/>
          </a:xfrm>
          <a:prstGeom prst="roundRect">
            <a:avLst>
              <a:gd name="adj" fmla="val 15228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59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14066" r="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-13316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389179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PRODUCTS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63980-7FFD-4CA7-AB8C-C905C1A579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73C4EF"/>
              </a:clrFrom>
              <a:clrTo>
                <a:srgbClr val="73C4E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17" y="1016302"/>
            <a:ext cx="7309097" cy="1623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55211-62EB-4CD0-844C-9015FEC3EF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72C3EE"/>
              </a:clrFrom>
              <a:clrTo>
                <a:srgbClr val="72C3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66" y="4094239"/>
            <a:ext cx="7370411" cy="1623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D36130-F82F-460D-9FCC-5163F887875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74C6EE"/>
              </a:clrFrom>
              <a:clrTo>
                <a:srgbClr val="74C6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47" y="2595319"/>
            <a:ext cx="5699882" cy="1635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728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14066" r="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8891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389179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PRODUCTS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8E6AB-2009-4EB4-94E5-390CE7C4076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72C3EE"/>
              </a:clrFrom>
              <a:clrTo>
                <a:srgbClr val="72C3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36" y="986783"/>
            <a:ext cx="1511243" cy="49606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8DAA1-849D-4BAC-8237-BADA89E320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72C3EE"/>
              </a:clrFrom>
              <a:clrTo>
                <a:srgbClr val="72C3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319" y="1153276"/>
            <a:ext cx="1340481" cy="46276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8DDF43-072D-49BC-9FDF-34ED5285D3F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A2D6EE"/>
              </a:clrFrom>
              <a:clrTo>
                <a:srgbClr val="A2D6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16" y="1705725"/>
            <a:ext cx="3415238" cy="3304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369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87512" r="-2401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-2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389179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PRODUCTS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FC6A20-E293-4756-B82E-34188F7636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122" y="541859"/>
            <a:ext cx="3746849" cy="321396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 w="88900" cap="sq">
            <a:solidFill>
              <a:srgbClr val="7147C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91EE-D36D-4FAD-8F09-CA70AD570A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303" y="2639491"/>
            <a:ext cx="3676650" cy="367665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bg1"/>
          </a:solidFill>
          <a:ln w="88900" cap="sq">
            <a:solidFill>
              <a:srgbClr val="7147C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AC4E82-BD91-438E-975D-02221F9F2529}"/>
              </a:ext>
            </a:extLst>
          </p:cNvPr>
          <p:cNvSpPr/>
          <p:nvPr/>
        </p:nvSpPr>
        <p:spPr>
          <a:xfrm>
            <a:off x="8524403" y="1095496"/>
            <a:ext cx="26635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day capacity 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800 Gross</a:t>
            </a:r>
          </a:p>
        </p:txBody>
      </p:sp>
    </p:spTree>
    <p:extLst>
      <p:ext uri="{BB962C8B-B14F-4D97-AF65-F5344CB8AC3E}">
        <p14:creationId xmlns:p14="http://schemas.microsoft.com/office/powerpoint/2010/main" val="418876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E5EC61-9F03-44B0-8D1C-5C2CE2DC9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636" y="721926"/>
            <a:ext cx="3453937" cy="34539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147C4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rcRect/>
            <a:stretch>
              <a:fillRect l="-114066" r="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25185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389179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PRODUCTS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AC4E82-BD91-438E-975D-02221F9F2529}"/>
              </a:ext>
            </a:extLst>
          </p:cNvPr>
          <p:cNvSpPr/>
          <p:nvPr/>
        </p:nvSpPr>
        <p:spPr>
          <a:xfrm>
            <a:off x="8700418" y="1581468"/>
            <a:ext cx="219656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DTM &amp; SPRAY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19E22-70B8-41DD-B695-639242875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648" y="3193199"/>
            <a:ext cx="3663077" cy="3199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147C4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4064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33735" r="-77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16367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389179" cy="954107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UPCOMING                 	PRODUCTS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E546D-9C0C-4653-A714-88BC5523F7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0" t="39230" r="1734" b="2861"/>
          <a:stretch/>
        </p:blipFill>
        <p:spPr>
          <a:xfrm>
            <a:off x="4654163" y="1631889"/>
            <a:ext cx="2565399" cy="1225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2BDB23-8099-4055-A12B-5518134AA75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436" y="1049834"/>
            <a:ext cx="2876239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61F3A-CE7D-4F1A-8D03-5053A10C7B4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9FBF8"/>
              </a:clrFrom>
              <a:clrTo>
                <a:srgbClr val="F9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003" y="3937117"/>
            <a:ext cx="2853718" cy="168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85522E-581B-4C7F-BD27-54ADCE3BF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05" y="3937117"/>
            <a:ext cx="3209001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2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33735" r="-77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16367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389179" cy="954107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UPCOMING                 	PRODUCTS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A00B0-2FD7-4185-90CA-B628B1E527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074" y="3717344"/>
            <a:ext cx="3040436" cy="3040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F26790-B8E9-49B3-8135-0DA01145C4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78" y="1155842"/>
            <a:ext cx="2288088" cy="22296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2DC43A-BFFE-46D6-95CD-BCB4BE2976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b="6187"/>
          <a:stretch/>
        </p:blipFill>
        <p:spPr>
          <a:xfrm>
            <a:off x="4938877" y="3717344"/>
            <a:ext cx="3379766" cy="28884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0862BD-E9F3-4F0F-B4B7-37EE3E0900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50" y="457251"/>
            <a:ext cx="3087224" cy="309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5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114066" r="25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2791327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OUR PROJECT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0483DD-BA8F-48F2-8646-701E3C283242}"/>
              </a:ext>
            </a:extLst>
          </p:cNvPr>
          <p:cNvSpPr/>
          <p:nvPr/>
        </p:nvSpPr>
        <p:spPr>
          <a:xfrm>
            <a:off x="5656688" y="807265"/>
            <a:ext cx="4153060" cy="461665"/>
          </a:xfrm>
          <a:prstGeom prst="rect">
            <a:avLst/>
          </a:prstGeom>
          <a:solidFill>
            <a:srgbClr val="7147C4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DTM PLANT &amp; SPRAY COATING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C3BCD3-8641-47CD-97DF-288B8C7D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94" y="1581468"/>
            <a:ext cx="3510600" cy="45361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2AE878-E63E-4D77-8FD3-F5840B53C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38" y="1593501"/>
            <a:ext cx="3398839" cy="45361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82628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C7A055-CA74-4445-A7B6-8384B8D7A72B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68581" r="-429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974E80-69DA-3944-A182-E8843ACC1641}"/>
              </a:ext>
            </a:extLst>
          </p:cNvPr>
          <p:cNvGrpSpPr/>
          <p:nvPr/>
        </p:nvGrpSpPr>
        <p:grpSpPr>
          <a:xfrm>
            <a:off x="5796307" y="2780616"/>
            <a:ext cx="3804118" cy="655384"/>
            <a:chOff x="5337829" y="671328"/>
            <a:chExt cx="3804118" cy="6553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59D968-4FF2-6940-AC14-39F795218EDE}"/>
                </a:ext>
              </a:extLst>
            </p:cNvPr>
            <p:cNvSpPr txBox="1"/>
            <p:nvPr/>
          </p:nvSpPr>
          <p:spPr>
            <a:xfrm>
              <a:off x="5337829" y="671328"/>
              <a:ext cx="2337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7147C4"/>
                  </a:solidFill>
                  <a:latin typeface="Arial Black" panose="020B0A04020102020204" pitchFamily="34" charset="0"/>
                </a:rPr>
                <a:t>BUTTON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D4E1E7-54CF-3647-97B0-E661AA9B7A2E}"/>
                </a:ext>
              </a:extLst>
            </p:cNvPr>
            <p:cNvSpPr txBox="1"/>
            <p:nvPr/>
          </p:nvSpPr>
          <p:spPr>
            <a:xfrm>
              <a:off x="7674879" y="680381"/>
              <a:ext cx="14670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6AC9F5"/>
                  </a:solidFill>
                  <a:latin typeface="Arial Black" panose="020B0A04020102020204" pitchFamily="34" charset="0"/>
                </a:rPr>
                <a:t>UNIT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0ED63F3-0B25-E243-AA4D-9EAF650A93FD}"/>
                </a:ext>
              </a:extLst>
            </p:cNvPr>
            <p:cNvSpPr/>
            <p:nvPr/>
          </p:nvSpPr>
          <p:spPr>
            <a:xfrm flipV="1">
              <a:off x="5466838" y="1253607"/>
              <a:ext cx="932440" cy="45719"/>
            </a:xfrm>
            <a:prstGeom prst="rect">
              <a:avLst/>
            </a:prstGeom>
            <a:solidFill>
              <a:srgbClr val="714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4">
            <a:extLst>
              <a:ext uri="{FF2B5EF4-FFF2-40B4-BE49-F238E27FC236}">
                <a16:creationId xmlns:a16="http://schemas.microsoft.com/office/drawing/2014/main" id="{D4812979-7984-4E72-91F6-7E245E9ADDB5}"/>
              </a:ext>
            </a:extLst>
          </p:cNvPr>
          <p:cNvSpPr/>
          <p:nvPr/>
        </p:nvSpPr>
        <p:spPr>
          <a:xfrm>
            <a:off x="-20797" y="1400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7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rcRect/>
            <a:stretch>
              <a:fillRect l="-11818" r="-997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-2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826043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443157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443157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UPCOMING PROJECT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3DA9A-146A-4053-A7DA-C26D41B89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08" y="134362"/>
            <a:ext cx="5548941" cy="3120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85870-346B-4F26-B02A-6FB8BA4A2A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" b="15221"/>
          <a:stretch/>
        </p:blipFill>
        <p:spPr>
          <a:xfrm>
            <a:off x="6651552" y="3467100"/>
            <a:ext cx="5187678" cy="29180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7588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974E80-69DA-3944-A182-E8843ACC1641}"/>
              </a:ext>
            </a:extLst>
          </p:cNvPr>
          <p:cNvGrpSpPr/>
          <p:nvPr/>
        </p:nvGrpSpPr>
        <p:grpSpPr>
          <a:xfrm>
            <a:off x="324906" y="4684593"/>
            <a:ext cx="2881815" cy="1246048"/>
            <a:chOff x="5337829" y="671328"/>
            <a:chExt cx="2881815" cy="124604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59D968-4FF2-6940-AC14-39F795218EDE}"/>
                </a:ext>
              </a:extLst>
            </p:cNvPr>
            <p:cNvSpPr txBox="1"/>
            <p:nvPr/>
          </p:nvSpPr>
          <p:spPr>
            <a:xfrm>
              <a:off x="5337829" y="671328"/>
              <a:ext cx="288181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>
                  <a:solidFill>
                    <a:srgbClr val="7147C4"/>
                  </a:solidFill>
                  <a:latin typeface="Adobe Text Pro" panose="02050603050505020204" pitchFamily="18" charset="0"/>
                  <a:cs typeface="Baloo Bhai" panose="03080902040302020200" pitchFamily="66" charset="77"/>
                </a:rPr>
                <a:t>SUSTAINABLE </a:t>
              </a:r>
            </a:p>
            <a:p>
              <a:r>
                <a:rPr lang="en-GB" sz="3600" b="1" dirty="0">
                  <a:solidFill>
                    <a:srgbClr val="6AC9F5"/>
                  </a:solidFill>
                  <a:latin typeface="Adobe Text Pro" panose="02050603050505020204" pitchFamily="18" charset="0"/>
                  <a:cs typeface="Baloo Bhai" panose="03080902040302020200" pitchFamily="66" charset="77"/>
                </a:rPr>
                <a:t>INITIATIVE</a:t>
              </a:r>
              <a:endParaRPr lang="en-US" sz="3600" dirty="0">
                <a:solidFill>
                  <a:srgbClr val="6AC9F5"/>
                </a:solidFill>
                <a:latin typeface="Adobe Text Pro" panose="02050603050505020204" pitchFamily="18" charset="0"/>
                <a:cs typeface="Baloo Bhai" panose="03080902040302020200" pitchFamily="66" charset="77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0ED63F3-0B25-E243-AA4D-9EAF650A93FD}"/>
                </a:ext>
              </a:extLst>
            </p:cNvPr>
            <p:cNvSpPr/>
            <p:nvPr/>
          </p:nvSpPr>
          <p:spPr>
            <a:xfrm flipV="1">
              <a:off x="5441550" y="1871657"/>
              <a:ext cx="932440" cy="45719"/>
            </a:xfrm>
            <a:prstGeom prst="rect">
              <a:avLst/>
            </a:prstGeom>
            <a:solidFill>
              <a:srgbClr val="714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25F398C-9C5C-4C8C-96FA-602D3C79C2F4}"/>
              </a:ext>
            </a:extLst>
          </p:cNvPr>
          <p:cNvSpPr/>
          <p:nvPr/>
        </p:nvSpPr>
        <p:spPr>
          <a:xfrm>
            <a:off x="3389178" y="883374"/>
            <a:ext cx="81870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effectLst>
                  <a:outerShdw blurRad="114300" dist="50800" algn="ctr" rotWithShape="0">
                    <a:prstClr val="black">
                      <a:alpha val="51000"/>
                    </a:prstClr>
                  </a:outerShdw>
                </a:effectLst>
              </a:rPr>
              <a:t>Maheen</a:t>
            </a:r>
            <a:r>
              <a:rPr lang="en-US" sz="1600" dirty="0">
                <a:effectLst>
                  <a:outerShdw blurRad="114300" dist="50800" algn="ctr" rotWithShape="0">
                    <a:prstClr val="black">
                      <a:alpha val="51000"/>
                    </a:prstClr>
                  </a:outerShdw>
                </a:effectLst>
              </a:rPr>
              <a:t> Accessories Ltd. Is a Leads gold certified green concept factory set up in </a:t>
            </a:r>
            <a:r>
              <a:rPr lang="en-US" sz="1600" dirty="0" err="1">
                <a:effectLst>
                  <a:outerShdw blurRad="114300" dist="50800" algn="ctr" rotWithShape="0">
                    <a:prstClr val="black">
                      <a:alpha val="51000"/>
                    </a:prstClr>
                  </a:outerShdw>
                </a:effectLst>
              </a:rPr>
              <a:t>Dashergoan</a:t>
            </a:r>
            <a:r>
              <a:rPr lang="en-US" sz="1600" dirty="0">
                <a:effectLst>
                  <a:outerShdw blurRad="114300" dist="50800" algn="ctr" rotWithShape="0">
                    <a:prstClr val="black">
                      <a:alpha val="51000"/>
                    </a:prstClr>
                  </a:outerShdw>
                </a:effectLst>
              </a:rPr>
              <a:t>, </a:t>
            </a:r>
            <a:r>
              <a:rPr lang="en-US" sz="1600" dirty="0" err="1">
                <a:effectLst>
                  <a:outerShdw blurRad="114300" dist="50800" algn="ctr" rotWithShape="0">
                    <a:prstClr val="black">
                      <a:alpha val="51000"/>
                    </a:prstClr>
                  </a:outerShdw>
                </a:effectLst>
              </a:rPr>
              <a:t>Lakhonkhola</a:t>
            </a:r>
            <a:r>
              <a:rPr lang="en-US" sz="1600" dirty="0">
                <a:effectLst>
                  <a:outerShdw blurRad="114300" dist="50800" algn="ctr" rotWithShape="0">
                    <a:prstClr val="black">
                      <a:alpha val="51000"/>
                    </a:prstClr>
                  </a:outerShdw>
                </a:effectLst>
              </a:rPr>
              <a:t>, Bandar, Narayangonj area. Completely a modern setup within 5,600 SQM. Constructed with water recycle unit (</a:t>
            </a:r>
            <a:r>
              <a:rPr lang="en-US" sz="1600" dirty="0" err="1">
                <a:effectLst>
                  <a:outerShdw blurRad="114300" dist="50800" algn="ctr" rotWithShape="0">
                    <a:prstClr val="black">
                      <a:alpha val="51000"/>
                    </a:prstClr>
                  </a:outerShdw>
                </a:effectLst>
              </a:rPr>
              <a:t>ETP</a:t>
            </a:r>
            <a:r>
              <a:rPr lang="en-US" sz="1600" dirty="0">
                <a:effectLst>
                  <a:outerShdw blurRad="114300" dist="50800" algn="ctr" rotWithShape="0">
                    <a:prstClr val="black">
                      <a:alpha val="51000"/>
                    </a:prstClr>
                  </a:outerShdw>
                </a:effectLst>
              </a:rPr>
              <a:t>), Design into a green-certified building which has gathered gold certification from the LEEDS certification by the US Green Building Certification Council Inc. Phase I of this project has been planned to produce 50,000 gross capacity. Which will Grow to 100,000 Grosses with its phase II. This plant is geared up to give a faster lead time for the customers with the Chinese expertise technicians to maintain the quality standard </a:t>
            </a:r>
            <a:r>
              <a:rPr lang="en-US" sz="1600" dirty="0" err="1">
                <a:effectLst>
                  <a:outerShdw blurRad="114300" dist="50800" algn="ctr" rotWithShape="0">
                    <a:prstClr val="black">
                      <a:alpha val="51000"/>
                    </a:prstClr>
                  </a:outerShdw>
                </a:effectLst>
              </a:rPr>
              <a:t>Maheen</a:t>
            </a:r>
            <a:r>
              <a:rPr lang="en-US" sz="1600" dirty="0">
                <a:effectLst>
                  <a:outerShdw blurRad="114300" dist="50800" algn="ctr" rotWithShape="0">
                    <a:prstClr val="black">
                      <a:alpha val="51000"/>
                    </a:prstClr>
                  </a:outerShdw>
                </a:effectLst>
              </a:rPr>
              <a:t> Accessories Ltd. Will service their customers with a dedicated customer service team is supported by ERP system where order tracing and customer service level will at a high grade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D66FDB-A009-4DBF-A10B-D2B92F80DB81}"/>
              </a:ext>
            </a:extLst>
          </p:cNvPr>
          <p:cNvSpPr/>
          <p:nvPr/>
        </p:nvSpPr>
        <p:spPr>
          <a:xfrm>
            <a:off x="4561718" y="3957086"/>
            <a:ext cx="2984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Environmental Sustainability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aloo Bhai" panose="03080902040302020200" pitchFamily="66" charset="77"/>
              </a:rPr>
              <a:t>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aloo Bhai" panose="03080902040302020200" pitchFamily="66" charset="77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B2CFA90-7D34-4854-9720-ECE03AC73EA1}"/>
              </a:ext>
            </a:extLst>
          </p:cNvPr>
          <p:cNvSpPr/>
          <p:nvPr/>
        </p:nvSpPr>
        <p:spPr>
          <a:xfrm>
            <a:off x="4604156" y="4522349"/>
            <a:ext cx="29842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 Efficiency</a:t>
            </a:r>
          </a:p>
          <a:p>
            <a:pPr marL="342900" indent="-342900"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 Stewardship</a:t>
            </a:r>
          </a:p>
          <a:p>
            <a:pPr marL="342900" indent="-342900"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Waste Management</a:t>
            </a:r>
          </a:p>
          <a:p>
            <a:pPr marL="342900" indent="-342900"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Emissions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F36F864-B51B-4AC9-8578-1EF2A3B85557}"/>
              </a:ext>
            </a:extLst>
          </p:cNvPr>
          <p:cNvSpPr/>
          <p:nvPr/>
        </p:nvSpPr>
        <p:spPr>
          <a:xfrm>
            <a:off x="8872947" y="3957086"/>
            <a:ext cx="214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Sustainability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aloo Bhai" panose="03080902040302020200" pitchFamily="66" charset="77"/>
              </a:rPr>
              <a:t>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aloo Bhai" panose="03080902040302020200" pitchFamily="66" charset="77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BAC2788-75E6-42E9-A65F-A76A16311586}"/>
              </a:ext>
            </a:extLst>
          </p:cNvPr>
          <p:cNvSpPr/>
          <p:nvPr/>
        </p:nvSpPr>
        <p:spPr>
          <a:xfrm>
            <a:off x="8872947" y="4567728"/>
            <a:ext cx="337099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 &amp; Safety</a:t>
            </a:r>
          </a:p>
          <a:p>
            <a:pPr marL="342900" indent="-342900"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Wages &amp; Compensation</a:t>
            </a:r>
          </a:p>
          <a:p>
            <a:pPr marL="342900" indent="-342900"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Diversity, Equity &amp; Inclusion</a:t>
            </a:r>
          </a:p>
          <a:p>
            <a:pPr marL="342900" indent="-342900"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Hours</a:t>
            </a:r>
          </a:p>
          <a:p>
            <a:pPr marL="342900" indent="-342900">
              <a:buAutoNum type="arabicPeriod"/>
            </a:pP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Engagement.</a:t>
            </a:r>
          </a:p>
        </p:txBody>
      </p:sp>
    </p:spTree>
    <p:extLst>
      <p:ext uri="{BB962C8B-B14F-4D97-AF65-F5344CB8AC3E}">
        <p14:creationId xmlns:p14="http://schemas.microsoft.com/office/powerpoint/2010/main" val="1518166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1E495D-FA56-4ED8-BAFA-988B204D7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7147C4">
                <a:tint val="45000"/>
                <a:satMod val="400000"/>
              </a:srgbClr>
            </a:duotone>
          </a:blip>
          <a:srcRect t="14791" b="877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13522E6-F3A0-44EB-9760-1AA45DD4E29A}"/>
              </a:ext>
            </a:extLst>
          </p:cNvPr>
          <p:cNvSpPr/>
          <p:nvPr/>
        </p:nvSpPr>
        <p:spPr>
          <a:xfrm>
            <a:off x="-287" y="1634963"/>
            <a:ext cx="12192000" cy="4332290"/>
          </a:xfrm>
          <a:prstGeom prst="rect">
            <a:avLst/>
          </a:prstGeom>
          <a:solidFill>
            <a:srgbClr val="E2D9F3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4C2CB9-E9C4-4C23-AF2F-1B73E3D7DEC0}"/>
              </a:ext>
            </a:extLst>
          </p:cNvPr>
          <p:cNvSpPr txBox="1"/>
          <p:nvPr/>
        </p:nvSpPr>
        <p:spPr>
          <a:xfrm>
            <a:off x="3773308" y="749185"/>
            <a:ext cx="467001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Adobe Text Pro" panose="02050603050505020204" pitchFamily="18" charset="0"/>
                <a:cs typeface="Baloo Bhai" panose="03080902040302020200" pitchFamily="66" charset="77"/>
              </a:rPr>
              <a:t>CERTIFICATION</a:t>
            </a:r>
            <a:endParaRPr lang="en-US" sz="4000" dirty="0">
              <a:solidFill>
                <a:schemeClr val="bg1"/>
              </a:solidFill>
              <a:latin typeface="Adobe Text Pro" panose="02050603050505020204" pitchFamily="18" charset="0"/>
              <a:cs typeface="Baloo Bhai" panose="03080902040302020200" pitchFamily="66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BC4E6A-144B-4A57-BA34-82579AA36C90}"/>
              </a:ext>
            </a:extLst>
          </p:cNvPr>
          <p:cNvGrpSpPr/>
          <p:nvPr/>
        </p:nvGrpSpPr>
        <p:grpSpPr>
          <a:xfrm>
            <a:off x="5872337" y="1407314"/>
            <a:ext cx="471952" cy="99514"/>
            <a:chOff x="9296401" y="2778919"/>
            <a:chExt cx="471952" cy="9951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F92F8E-BFDF-410E-BF47-6CB1D890F63E}"/>
                </a:ext>
              </a:extLst>
            </p:cNvPr>
            <p:cNvSpPr/>
            <p:nvPr/>
          </p:nvSpPr>
          <p:spPr>
            <a:xfrm>
              <a:off x="9296401" y="2778919"/>
              <a:ext cx="99514" cy="99514"/>
            </a:xfrm>
            <a:prstGeom prst="rect">
              <a:avLst/>
            </a:prstGeom>
            <a:solidFill>
              <a:srgbClr val="714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64C2974-854D-4D6F-9426-E9BA78BF310E}"/>
                </a:ext>
              </a:extLst>
            </p:cNvPr>
            <p:cNvSpPr/>
            <p:nvPr/>
          </p:nvSpPr>
          <p:spPr>
            <a:xfrm>
              <a:off x="9420547" y="2778919"/>
              <a:ext cx="99514" cy="99514"/>
            </a:xfrm>
            <a:prstGeom prst="rect">
              <a:avLst/>
            </a:prstGeom>
            <a:solidFill>
              <a:srgbClr val="6AC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9E08BC-E303-4659-8375-A92055A889CE}"/>
                </a:ext>
              </a:extLst>
            </p:cNvPr>
            <p:cNvSpPr/>
            <p:nvPr/>
          </p:nvSpPr>
          <p:spPr>
            <a:xfrm>
              <a:off x="9544693" y="2778919"/>
              <a:ext cx="99514" cy="99514"/>
            </a:xfrm>
            <a:prstGeom prst="rect">
              <a:avLst/>
            </a:prstGeom>
            <a:solidFill>
              <a:srgbClr val="714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A1BA18-D3ED-4E0E-B7A9-1B87F95B5B16}"/>
                </a:ext>
              </a:extLst>
            </p:cNvPr>
            <p:cNvSpPr/>
            <p:nvPr/>
          </p:nvSpPr>
          <p:spPr>
            <a:xfrm>
              <a:off x="9668839" y="2778919"/>
              <a:ext cx="99514" cy="99514"/>
            </a:xfrm>
            <a:prstGeom prst="rect">
              <a:avLst/>
            </a:prstGeom>
            <a:solidFill>
              <a:srgbClr val="6AC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34F671-CC36-4853-90CA-0A4C4711FDAA}"/>
              </a:ext>
            </a:extLst>
          </p:cNvPr>
          <p:cNvCxnSpPr>
            <a:cxnSpLocks/>
          </p:cNvCxnSpPr>
          <p:nvPr/>
        </p:nvCxnSpPr>
        <p:spPr>
          <a:xfrm>
            <a:off x="671072" y="1099114"/>
            <a:ext cx="3153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6B759E-48FD-44FD-91EC-B859E672210E}"/>
              </a:ext>
            </a:extLst>
          </p:cNvPr>
          <p:cNvCxnSpPr>
            <a:cxnSpLocks/>
          </p:cNvCxnSpPr>
          <p:nvPr/>
        </p:nvCxnSpPr>
        <p:spPr>
          <a:xfrm>
            <a:off x="8344964" y="1099114"/>
            <a:ext cx="3153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16DDB2DA-6420-4B6A-AC90-4B69817B0C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05" y="2695572"/>
            <a:ext cx="4830534" cy="221107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CF64938-966B-4027-81A4-84C489518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32" y="1946229"/>
            <a:ext cx="4761905" cy="3571429"/>
          </a:xfrm>
          <a:prstGeom prst="rect">
            <a:avLst/>
          </a:prstGeom>
        </p:spPr>
      </p:pic>
      <p:sp>
        <p:nvSpPr>
          <p:cNvPr id="75" name="Folded Corner 26">
            <a:extLst>
              <a:ext uri="{FF2B5EF4-FFF2-40B4-BE49-F238E27FC236}">
                <a16:creationId xmlns:a16="http://schemas.microsoft.com/office/drawing/2014/main" id="{5C5954DA-0360-4592-B030-0FAD8BF9D99C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75206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47B87-297F-48EB-A3DF-019B2BDB4956}"/>
              </a:ext>
            </a:extLst>
          </p:cNvPr>
          <p:cNvSpPr txBox="1"/>
          <p:nvPr/>
        </p:nvSpPr>
        <p:spPr>
          <a:xfrm>
            <a:off x="623094" y="2390447"/>
            <a:ext cx="619679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Medium" panose="00000600000000000000" pitchFamily="50" charset="0"/>
                <a:ea typeface="Roboto Slab" pitchFamily="2" charset="0"/>
                <a:cs typeface="Open Sans" panose="020B0606030504020204" pitchFamily="34" charset="0"/>
              </a:rPr>
              <a:t>THANK YOU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EAE8BB-814E-43EB-8C59-A3592374D435}"/>
              </a:ext>
            </a:extLst>
          </p:cNvPr>
          <p:cNvGrpSpPr/>
          <p:nvPr/>
        </p:nvGrpSpPr>
        <p:grpSpPr>
          <a:xfrm>
            <a:off x="934633" y="4213419"/>
            <a:ext cx="1200166" cy="146736"/>
            <a:chOff x="1082399" y="1891614"/>
            <a:chExt cx="1200166" cy="146736"/>
          </a:xfrm>
          <a:solidFill>
            <a:srgbClr val="7147C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2CEFAA-ECC0-4052-9E8B-A10DC4A771BB}"/>
                </a:ext>
              </a:extLst>
            </p:cNvPr>
            <p:cNvSpPr/>
            <p:nvPr/>
          </p:nvSpPr>
          <p:spPr>
            <a:xfrm>
              <a:off x="1082399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B463635-CF25-4543-94CB-A7A5EA702721}"/>
                </a:ext>
              </a:extLst>
            </p:cNvPr>
            <p:cNvSpPr/>
            <p:nvPr/>
          </p:nvSpPr>
          <p:spPr>
            <a:xfrm>
              <a:off x="1178603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66B352-C621-420B-8255-0A1AF8BD63D3}"/>
                </a:ext>
              </a:extLst>
            </p:cNvPr>
            <p:cNvSpPr/>
            <p:nvPr/>
          </p:nvSpPr>
          <p:spPr>
            <a:xfrm>
              <a:off x="1274807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139913-F10D-4A94-B092-811B08E4907A}"/>
                </a:ext>
              </a:extLst>
            </p:cNvPr>
            <p:cNvSpPr/>
            <p:nvPr/>
          </p:nvSpPr>
          <p:spPr>
            <a:xfrm>
              <a:off x="1467215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39B207-E2C6-47D8-A335-EEB8A2D5A309}"/>
                </a:ext>
              </a:extLst>
            </p:cNvPr>
            <p:cNvSpPr/>
            <p:nvPr/>
          </p:nvSpPr>
          <p:spPr>
            <a:xfrm>
              <a:off x="1371011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8B5D69-7860-4F74-BE8C-C5848D779825}"/>
                </a:ext>
              </a:extLst>
            </p:cNvPr>
            <p:cNvSpPr/>
            <p:nvPr/>
          </p:nvSpPr>
          <p:spPr>
            <a:xfrm>
              <a:off x="1659623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163B8B-654C-4D91-9C68-5704E0B45449}"/>
                </a:ext>
              </a:extLst>
            </p:cNvPr>
            <p:cNvSpPr/>
            <p:nvPr/>
          </p:nvSpPr>
          <p:spPr>
            <a:xfrm>
              <a:off x="1852031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C12E55-F76A-4A55-A749-E4BBDF935BFF}"/>
                </a:ext>
              </a:extLst>
            </p:cNvPr>
            <p:cNvSpPr/>
            <p:nvPr/>
          </p:nvSpPr>
          <p:spPr>
            <a:xfrm>
              <a:off x="2140643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59A228-5F50-4E40-921F-DD7DE51137BF}"/>
                </a:ext>
              </a:extLst>
            </p:cNvPr>
            <p:cNvSpPr/>
            <p:nvPr/>
          </p:nvSpPr>
          <p:spPr>
            <a:xfrm>
              <a:off x="1755827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1B6663-7EC7-43D2-BF58-BC048D76867A}"/>
                </a:ext>
              </a:extLst>
            </p:cNvPr>
            <p:cNvSpPr/>
            <p:nvPr/>
          </p:nvSpPr>
          <p:spPr>
            <a:xfrm>
              <a:off x="1563419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871234-5C4D-4E88-A86A-5949F4ACE913}"/>
                </a:ext>
              </a:extLst>
            </p:cNvPr>
            <p:cNvSpPr/>
            <p:nvPr/>
          </p:nvSpPr>
          <p:spPr>
            <a:xfrm>
              <a:off x="1948235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74EC6A-F25D-45E7-9D36-5AD0FA215598}"/>
                </a:ext>
              </a:extLst>
            </p:cNvPr>
            <p:cNvSpPr/>
            <p:nvPr/>
          </p:nvSpPr>
          <p:spPr>
            <a:xfrm>
              <a:off x="2044439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2F4E8A-421E-4D8E-B51D-6B9A91F16A21}"/>
                </a:ext>
              </a:extLst>
            </p:cNvPr>
            <p:cNvSpPr/>
            <p:nvPr/>
          </p:nvSpPr>
          <p:spPr>
            <a:xfrm>
              <a:off x="2236846" y="1891614"/>
              <a:ext cx="45719" cy="1467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 6">
            <a:extLst>
              <a:ext uri="{FF2B5EF4-FFF2-40B4-BE49-F238E27FC236}">
                <a16:creationId xmlns:a16="http://schemas.microsoft.com/office/drawing/2014/main" id="{296B4803-6963-40DD-B706-BBE443F4735F}"/>
              </a:ext>
            </a:extLst>
          </p:cNvPr>
          <p:cNvSpPr>
            <a:spLocks/>
          </p:cNvSpPr>
          <p:nvPr/>
        </p:nvSpPr>
        <p:spPr bwMode="auto">
          <a:xfrm>
            <a:off x="5051613" y="-1"/>
            <a:ext cx="7048947" cy="7146720"/>
          </a:xfrm>
          <a:custGeom>
            <a:avLst/>
            <a:gdLst>
              <a:gd name="T0" fmla="*/ 37 w 3039"/>
              <a:gd name="T1" fmla="*/ 0 h 3081"/>
              <a:gd name="T2" fmla="*/ 345 w 3039"/>
              <a:gd name="T3" fmla="*/ 716 h 3081"/>
              <a:gd name="T4" fmla="*/ 716 w 3039"/>
              <a:gd name="T5" fmla="*/ 935 h 3081"/>
              <a:gd name="T6" fmla="*/ 1009 w 3039"/>
              <a:gd name="T7" fmla="*/ 1224 h 3081"/>
              <a:gd name="T8" fmla="*/ 1125 w 3039"/>
              <a:gd name="T9" fmla="*/ 1590 h 3081"/>
              <a:gd name="T10" fmla="*/ 1435 w 3039"/>
              <a:gd name="T11" fmla="*/ 1749 h 3081"/>
              <a:gd name="T12" fmla="*/ 1788 w 3039"/>
              <a:gd name="T13" fmla="*/ 1838 h 3081"/>
              <a:gd name="T14" fmla="*/ 2132 w 3039"/>
              <a:gd name="T15" fmla="*/ 2211 h 3081"/>
              <a:gd name="T16" fmla="*/ 2350 w 3039"/>
              <a:gd name="T17" fmla="*/ 2659 h 3081"/>
              <a:gd name="T18" fmla="*/ 3039 w 3039"/>
              <a:gd name="T19" fmla="*/ 3081 h 3081"/>
              <a:gd name="T20" fmla="*/ 3039 w 3039"/>
              <a:gd name="T21" fmla="*/ 0 h 3081"/>
              <a:gd name="T22" fmla="*/ 37 w 3039"/>
              <a:gd name="T23" fmla="*/ 0 h 3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039" h="3081">
                <a:moveTo>
                  <a:pt x="37" y="0"/>
                </a:moveTo>
                <a:cubicBezTo>
                  <a:pt x="0" y="263"/>
                  <a:pt x="115" y="541"/>
                  <a:pt x="345" y="716"/>
                </a:cubicBezTo>
                <a:cubicBezTo>
                  <a:pt x="458" y="801"/>
                  <a:pt x="593" y="861"/>
                  <a:pt x="716" y="935"/>
                </a:cubicBezTo>
                <a:cubicBezTo>
                  <a:pt x="840" y="1009"/>
                  <a:pt x="957" y="1101"/>
                  <a:pt x="1009" y="1224"/>
                </a:cubicBezTo>
                <a:cubicBezTo>
                  <a:pt x="1059" y="1344"/>
                  <a:pt x="1043" y="1484"/>
                  <a:pt x="1125" y="1590"/>
                </a:cubicBezTo>
                <a:cubicBezTo>
                  <a:pt x="1193" y="1679"/>
                  <a:pt x="1316" y="1723"/>
                  <a:pt x="1435" y="1749"/>
                </a:cubicBezTo>
                <a:cubicBezTo>
                  <a:pt x="1555" y="1775"/>
                  <a:pt x="1679" y="1789"/>
                  <a:pt x="1788" y="1838"/>
                </a:cubicBezTo>
                <a:cubicBezTo>
                  <a:pt x="1954" y="1913"/>
                  <a:pt x="2059" y="2061"/>
                  <a:pt x="2132" y="2211"/>
                </a:cubicBezTo>
                <a:cubicBezTo>
                  <a:pt x="2205" y="2360"/>
                  <a:pt x="2255" y="2519"/>
                  <a:pt x="2350" y="2659"/>
                </a:cubicBezTo>
                <a:cubicBezTo>
                  <a:pt x="2497" y="2877"/>
                  <a:pt x="2757" y="3029"/>
                  <a:pt x="3039" y="3081"/>
                </a:cubicBezTo>
                <a:cubicBezTo>
                  <a:pt x="3039" y="0"/>
                  <a:pt x="3039" y="0"/>
                  <a:pt x="3039" y="0"/>
                </a:cubicBezTo>
                <a:lnTo>
                  <a:pt x="37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A6C3F-3B1B-43A1-A78F-D969295E81DC}"/>
              </a:ext>
            </a:extLst>
          </p:cNvPr>
          <p:cNvSpPr txBox="1"/>
          <p:nvPr/>
        </p:nvSpPr>
        <p:spPr>
          <a:xfrm>
            <a:off x="847877" y="3790830"/>
            <a:ext cx="4277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Oswald" panose="00000500000000000000" pitchFamily="50" charset="0"/>
                <a:ea typeface="Roboto Slab" pitchFamily="2" charset="0"/>
              </a:rPr>
              <a:t>FOR YOUR ATTENTION.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26906143-5083-44EF-BEEA-65B29BCE61F2}"/>
              </a:ext>
            </a:extLst>
          </p:cNvPr>
          <p:cNvSpPr>
            <a:spLocks/>
          </p:cNvSpPr>
          <p:nvPr/>
        </p:nvSpPr>
        <p:spPr bwMode="auto">
          <a:xfrm>
            <a:off x="0" y="5012788"/>
            <a:ext cx="1869266" cy="1845211"/>
          </a:xfrm>
          <a:custGeom>
            <a:avLst/>
            <a:gdLst>
              <a:gd name="T0" fmla="*/ 0 w 1872"/>
              <a:gd name="T1" fmla="*/ 22 h 1847"/>
              <a:gd name="T2" fmla="*/ 435 w 1872"/>
              <a:gd name="T3" fmla="*/ 210 h 1847"/>
              <a:gd name="T4" fmla="*/ 568 w 1872"/>
              <a:gd name="T5" fmla="*/ 436 h 1847"/>
              <a:gd name="T6" fmla="*/ 743 w 1872"/>
              <a:gd name="T7" fmla="*/ 613 h 1847"/>
              <a:gd name="T8" fmla="*/ 966 w 1872"/>
              <a:gd name="T9" fmla="*/ 684 h 1847"/>
              <a:gd name="T10" fmla="*/ 1063 w 1872"/>
              <a:gd name="T11" fmla="*/ 873 h 1847"/>
              <a:gd name="T12" fmla="*/ 1117 w 1872"/>
              <a:gd name="T13" fmla="*/ 1087 h 1847"/>
              <a:gd name="T14" fmla="*/ 1343 w 1872"/>
              <a:gd name="T15" fmla="*/ 1296 h 1847"/>
              <a:gd name="T16" fmla="*/ 1616 w 1872"/>
              <a:gd name="T17" fmla="*/ 1428 h 1847"/>
              <a:gd name="T18" fmla="*/ 1872 w 1872"/>
              <a:gd name="T19" fmla="*/ 1847 h 1847"/>
              <a:gd name="T20" fmla="*/ 0 w 1872"/>
              <a:gd name="T21" fmla="*/ 1847 h 1847"/>
              <a:gd name="T22" fmla="*/ 0 w 1872"/>
              <a:gd name="T23" fmla="*/ 22 h 1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872" h="1847">
                <a:moveTo>
                  <a:pt x="0" y="22"/>
                </a:moveTo>
                <a:cubicBezTo>
                  <a:pt x="159" y="0"/>
                  <a:pt x="329" y="70"/>
                  <a:pt x="435" y="210"/>
                </a:cubicBezTo>
                <a:cubicBezTo>
                  <a:pt x="487" y="279"/>
                  <a:pt x="523" y="361"/>
                  <a:pt x="568" y="436"/>
                </a:cubicBezTo>
                <a:cubicBezTo>
                  <a:pt x="613" y="511"/>
                  <a:pt x="669" y="582"/>
                  <a:pt x="743" y="613"/>
                </a:cubicBezTo>
                <a:cubicBezTo>
                  <a:pt x="816" y="644"/>
                  <a:pt x="902" y="634"/>
                  <a:pt x="966" y="684"/>
                </a:cubicBezTo>
                <a:cubicBezTo>
                  <a:pt x="1020" y="725"/>
                  <a:pt x="1047" y="800"/>
                  <a:pt x="1063" y="873"/>
                </a:cubicBezTo>
                <a:cubicBezTo>
                  <a:pt x="1078" y="945"/>
                  <a:pt x="1087" y="1021"/>
                  <a:pt x="1117" y="1087"/>
                </a:cubicBezTo>
                <a:cubicBezTo>
                  <a:pt x="1163" y="1187"/>
                  <a:pt x="1252" y="1251"/>
                  <a:pt x="1343" y="1296"/>
                </a:cubicBezTo>
                <a:cubicBezTo>
                  <a:pt x="1434" y="1340"/>
                  <a:pt x="1531" y="1370"/>
                  <a:pt x="1616" y="1428"/>
                </a:cubicBezTo>
                <a:cubicBezTo>
                  <a:pt x="1748" y="1518"/>
                  <a:pt x="1840" y="1675"/>
                  <a:pt x="1872" y="1847"/>
                </a:cubicBezTo>
                <a:cubicBezTo>
                  <a:pt x="0" y="1847"/>
                  <a:pt x="0" y="1847"/>
                  <a:pt x="0" y="1847"/>
                </a:cubicBezTo>
                <a:lnTo>
                  <a:pt x="0" y="22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89CF153-D7ED-4288-8114-0CD9640929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430" r="17430"/>
          <a:stretch>
            <a:fillRect/>
          </a:stretch>
        </p:blipFill>
        <p:spPr>
          <a:xfrm>
            <a:off x="5494992" y="0"/>
            <a:ext cx="6697009" cy="6857999"/>
          </a:xfrm>
          <a:blipFill>
            <a:blip r:embed="rId4"/>
            <a:stretch>
              <a:fillRect l="-114066" r="2544"/>
            </a:stretch>
          </a:blipFill>
        </p:spPr>
      </p:pic>
      <p:sp>
        <p:nvSpPr>
          <p:cNvPr id="25" name="Folded Corner 26">
            <a:extLst>
              <a:ext uri="{FF2B5EF4-FFF2-40B4-BE49-F238E27FC236}">
                <a16:creationId xmlns:a16="http://schemas.microsoft.com/office/drawing/2014/main" id="{E3FCBC62-BA6C-4918-85E9-7029F0414A91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7689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68581" r="-4294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2854201A-D19A-492B-A531-0B48B1F4E893}"/>
              </a:ext>
            </a:extLst>
          </p:cNvPr>
          <p:cNvSpPr/>
          <p:nvPr/>
        </p:nvSpPr>
        <p:spPr>
          <a:xfrm>
            <a:off x="-20797" y="1400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B25D92-0ECC-481F-A10F-59201504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590859"/>
              </p:ext>
            </p:extLst>
          </p:nvPr>
        </p:nvGraphicFramePr>
        <p:xfrm>
          <a:off x="4146916" y="1194100"/>
          <a:ext cx="7621704" cy="4288519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977823">
                  <a:extLst>
                    <a:ext uri="{9D8B030D-6E8A-4147-A177-3AD203B41FA5}">
                      <a16:colId xmlns:a16="http://schemas.microsoft.com/office/drawing/2014/main" val="1419219110"/>
                    </a:ext>
                  </a:extLst>
                </a:gridCol>
                <a:gridCol w="1115511">
                  <a:extLst>
                    <a:ext uri="{9D8B030D-6E8A-4147-A177-3AD203B41FA5}">
                      <a16:colId xmlns:a16="http://schemas.microsoft.com/office/drawing/2014/main" val="2374594844"/>
                    </a:ext>
                  </a:extLst>
                </a:gridCol>
                <a:gridCol w="1105674">
                  <a:extLst>
                    <a:ext uri="{9D8B030D-6E8A-4147-A177-3AD203B41FA5}">
                      <a16:colId xmlns:a16="http://schemas.microsoft.com/office/drawing/2014/main" val="2532390633"/>
                    </a:ext>
                  </a:extLst>
                </a:gridCol>
                <a:gridCol w="1105674">
                  <a:extLst>
                    <a:ext uri="{9D8B030D-6E8A-4147-A177-3AD203B41FA5}">
                      <a16:colId xmlns:a16="http://schemas.microsoft.com/office/drawing/2014/main" val="3502557920"/>
                    </a:ext>
                  </a:extLst>
                </a:gridCol>
                <a:gridCol w="1105674">
                  <a:extLst>
                    <a:ext uri="{9D8B030D-6E8A-4147-A177-3AD203B41FA5}">
                      <a16:colId xmlns:a16="http://schemas.microsoft.com/office/drawing/2014/main" val="1059693226"/>
                    </a:ext>
                  </a:extLst>
                </a:gridCol>
                <a:gridCol w="1105674">
                  <a:extLst>
                    <a:ext uri="{9D8B030D-6E8A-4147-A177-3AD203B41FA5}">
                      <a16:colId xmlns:a16="http://schemas.microsoft.com/office/drawing/2014/main" val="3081714351"/>
                    </a:ext>
                  </a:extLst>
                </a:gridCol>
                <a:gridCol w="1105674">
                  <a:extLst>
                    <a:ext uri="{9D8B030D-6E8A-4147-A177-3AD203B41FA5}">
                      <a16:colId xmlns:a16="http://schemas.microsoft.com/office/drawing/2014/main" val="3816079969"/>
                    </a:ext>
                  </a:extLst>
                </a:gridCol>
              </a:tblGrid>
              <a:tr h="8007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Machine name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Machine pressure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Number of machines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Number of molds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Output per hour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8-hour output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Per-Machine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Total Production 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Capacity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429349"/>
                  </a:ext>
                </a:extLst>
              </a:tr>
              <a:tr h="4982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Automatic punch (Top)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1500 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 out of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4500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36000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72000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780737"/>
                  </a:ext>
                </a:extLst>
              </a:tr>
              <a:tr h="4982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Automatic punch (Top)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2000 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3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 out of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4500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36000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108000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278930"/>
                  </a:ext>
                </a:extLst>
              </a:tr>
              <a:tr h="4982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Automatic punch (Top)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3000 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 out of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4500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36000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36000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16744"/>
                  </a:ext>
                </a:extLst>
              </a:tr>
              <a:tr h="4982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Stamping (Bottom)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1500 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 out of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4500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36000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144000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382206"/>
                  </a:ext>
                </a:extLst>
              </a:tr>
              <a:tr h="4982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Stamping (Bottom)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2000 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 out of 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4500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36000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144000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122475"/>
                  </a:ext>
                </a:extLst>
              </a:tr>
              <a:tr h="4982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Stamping (Bottom)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3000 T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 out of 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4500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36000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144000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A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424471"/>
                  </a:ext>
                </a:extLst>
              </a:tr>
              <a:tr h="4982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Die Casting Machine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50T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12 out of 12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7800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62400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>
                            <a:outerShdw blurRad="177800" dist="50800" algn="ctr" rotWithShape="0">
                              <a:prstClr val="black">
                                <a:alpha val="51000"/>
                              </a:prstClr>
                            </a:outerShdw>
                          </a:effectLst>
                        </a:rPr>
                        <a:t>124800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>
                          <a:outerShdw blurRad="177800" dist="50800" algn="ctr" rotWithShape="0">
                            <a:prstClr val="black">
                              <a:alpha val="51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499" marR="8499" marT="849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06527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0" y="5624260"/>
            <a:ext cx="3139609" cy="533978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effectLst>
                  <a:outerShdw blurRad="101600" dist="508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Text Pro" panose="02050603050505020204" pitchFamily="18" charset="0"/>
                <a:cs typeface="Baloo Bhai" panose="03080902040302020200" pitchFamily="66" charset="77"/>
              </a:rPr>
              <a:t>MACHINE LIST</a:t>
            </a:r>
            <a:endParaRPr lang="en-US" sz="2800" dirty="0">
              <a:solidFill>
                <a:schemeClr val="bg1"/>
              </a:solidFill>
              <a:effectLst>
                <a:outerShdw blurRad="101600" dist="50800" sx="102000" sy="102000" algn="ctr" rotWithShape="0">
                  <a:prstClr val="black">
                    <a:alpha val="40000"/>
                  </a:prstClr>
                </a:outerShdw>
              </a:effectLst>
              <a:latin typeface="Adobe Text Pro" panose="02050603050505020204" pitchFamily="18" charset="0"/>
              <a:cs typeface="Baloo Bhai" panose="03080902040302020200" pitchFamily="66" charset="7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1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23222" r="117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0" y="1400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0" y="5624260"/>
            <a:ext cx="3139609" cy="533978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effectLst>
                  <a:outerShdw blurRad="101600" dist="50800" sx="102000" sy="102000" algn="ctr" rotWithShape="0">
                    <a:prstClr val="black">
                      <a:alpha val="40000"/>
                    </a:prstClr>
                  </a:outerShdw>
                </a:effectLst>
                <a:latin typeface="Adobe Text Pro" panose="02050603050505020204" pitchFamily="18" charset="0"/>
                <a:cs typeface="Baloo Bhai" panose="03080902040302020200" pitchFamily="66" charset="77"/>
              </a:rPr>
              <a:t>MACHINE LIST</a:t>
            </a:r>
            <a:endParaRPr lang="en-US" sz="2800" dirty="0">
              <a:solidFill>
                <a:schemeClr val="bg1"/>
              </a:solidFill>
              <a:effectLst>
                <a:outerShdw blurRad="101600" dist="50800" sx="102000" sy="102000" algn="ctr" rotWithShape="0">
                  <a:prstClr val="black">
                    <a:alpha val="40000"/>
                  </a:prstClr>
                </a:outerShdw>
              </a:effectLst>
              <a:latin typeface="Adobe Text Pro" panose="02050603050505020204" pitchFamily="18" charset="0"/>
              <a:cs typeface="Baloo Bhai" panose="03080902040302020200" pitchFamily="66" charset="7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A8BC078-BDD1-4BE1-B3E5-5F0D9F7D8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613178"/>
              </p:ext>
            </p:extLst>
          </p:nvPr>
        </p:nvGraphicFramePr>
        <p:xfrm>
          <a:off x="4175223" y="1460951"/>
          <a:ext cx="7724945" cy="3964098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64596">
                  <a:extLst>
                    <a:ext uri="{9D8B030D-6E8A-4147-A177-3AD203B41FA5}">
                      <a16:colId xmlns:a16="http://schemas.microsoft.com/office/drawing/2014/main" val="1419219110"/>
                    </a:ext>
                  </a:extLst>
                </a:gridCol>
                <a:gridCol w="2926015">
                  <a:extLst>
                    <a:ext uri="{9D8B030D-6E8A-4147-A177-3AD203B41FA5}">
                      <a16:colId xmlns:a16="http://schemas.microsoft.com/office/drawing/2014/main" val="2374594844"/>
                    </a:ext>
                  </a:extLst>
                </a:gridCol>
                <a:gridCol w="1668450">
                  <a:extLst>
                    <a:ext uri="{9D8B030D-6E8A-4147-A177-3AD203B41FA5}">
                      <a16:colId xmlns:a16="http://schemas.microsoft.com/office/drawing/2014/main" val="2532390633"/>
                    </a:ext>
                  </a:extLst>
                </a:gridCol>
                <a:gridCol w="1465884">
                  <a:extLst>
                    <a:ext uri="{9D8B030D-6E8A-4147-A177-3AD203B41FA5}">
                      <a16:colId xmlns:a16="http://schemas.microsoft.com/office/drawing/2014/main" val="3502557920"/>
                    </a:ext>
                  </a:extLst>
                </a:gridCol>
              </a:tblGrid>
              <a:tr h="781660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Machine Name</a:t>
                      </a: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Machine Specification</a:t>
                      </a: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Per Hour</a:t>
                      </a: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 hour</a:t>
                      </a: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429349"/>
                  </a:ext>
                </a:extLst>
              </a:tr>
              <a:tr h="8025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Assembly </a:t>
                      </a: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(14,15,16,17,18,19,20)MM Shank</a:t>
                      </a:r>
                      <a:r>
                        <a:rPr lang="en-US" sz="1100" b="0" i="0" u="none" strike="noStrike" baseline="0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Button</a:t>
                      </a:r>
                      <a:endParaRPr lang="en-US" sz="1100" b="0" i="0" u="none" strike="noStrike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31500</a:t>
                      </a: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252000</a:t>
                      </a: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780737"/>
                  </a:ext>
                </a:extLst>
              </a:tr>
              <a:tr h="604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Assembly</a:t>
                      </a: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(14,15,16,17,18,19,20)MM Middle Hole Button</a:t>
                      </a: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31500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252000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278930"/>
                  </a:ext>
                </a:extLst>
              </a:tr>
              <a:tr h="4864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Assembly</a:t>
                      </a: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(6,7,8,9,9.5) MM Nipple UP</a:t>
                      </a: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27,000</a:t>
                      </a: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216,000</a:t>
                      </a: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16744"/>
                  </a:ext>
                </a:extLst>
              </a:tr>
              <a:tr h="486407"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Assembly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(12.5,14,15,16,17,18)MM Snap</a:t>
                      </a: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27,000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216,000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953" marR="8953" marT="8953" marB="0" anchor="ctr">
                    <a:solidFill>
                      <a:srgbClr val="B9A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382206"/>
                  </a:ext>
                </a:extLst>
              </a:tr>
              <a:tr h="8025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Finish item for snap</a:t>
                      </a: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Curling machine (2,B,C,3,B,C,1,B,C)</a:t>
                      </a: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27,000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216,000</a:t>
                      </a:r>
                    </a:p>
                    <a:p>
                      <a:pPr algn="ctr" fontAlgn="ctr"/>
                      <a:endParaRPr lang="en-US" sz="1100" b="0" i="0" u="none" strike="noStrike" dirty="0"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8953" marR="8953" marT="8953" marB="0" anchor="ctr">
                    <a:solidFill>
                      <a:srgbClr val="CAB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122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8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77542" r="-3398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0" y="2578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0" y="5624260"/>
            <a:ext cx="3528508" cy="954107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lbertus"/>
              </a:rPr>
              <a:t>COPPER </a:t>
            </a:r>
          </a:p>
          <a:p>
            <a:r>
              <a:rPr lang="en-US" sz="2800" b="1" dirty="0">
                <a:solidFill>
                  <a:schemeClr val="bg1"/>
                </a:solidFill>
                <a:latin typeface="Albertus"/>
              </a:rPr>
              <a:t>SLITTING MACHINE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F6026-0B19-4AC5-842C-DE1075722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14" y="3485098"/>
            <a:ext cx="4285063" cy="30441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7147C4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B0DD21-55DC-4AC5-8D70-A8252D7C01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13" y="720761"/>
            <a:ext cx="4197107" cy="3147831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7147C4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EC8A61-9A85-4020-8840-A10E11F17F37}"/>
              </a:ext>
            </a:extLst>
          </p:cNvPr>
          <p:cNvSpPr/>
          <p:nvPr/>
        </p:nvSpPr>
        <p:spPr>
          <a:xfrm>
            <a:off x="9115400" y="1302718"/>
            <a:ext cx="17541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ea typeface="Verdana" panose="020B0604030504040204" pitchFamily="34" charset="0"/>
              </a:rPr>
              <a:t>Per –Day Capacity 6 Ton</a:t>
            </a:r>
          </a:p>
        </p:txBody>
      </p:sp>
    </p:spTree>
    <p:extLst>
      <p:ext uri="{BB962C8B-B14F-4D97-AF65-F5344CB8AC3E}">
        <p14:creationId xmlns:p14="http://schemas.microsoft.com/office/powerpoint/2010/main" val="879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09395" r="-21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0" y="15022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743661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AUTOMATIC PUNCH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F6026-0B19-4AC5-842C-DE1075722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88" y="1382483"/>
            <a:ext cx="3471718" cy="4169233"/>
          </a:xfrm>
          <a:prstGeom prst="parallelogram">
            <a:avLst/>
          </a:prstGeom>
          <a:blipFill>
            <a:blip r:embed="rId4"/>
            <a:stretch>
              <a:fillRect l="-77542" r="-33980"/>
            </a:stretch>
          </a:blipFill>
          <a:ln w="63500" cap="sq">
            <a:noFill/>
            <a:miter lim="800000"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0E0A7D-5D1D-4033-82F3-A353D129F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83" y="589018"/>
            <a:ext cx="4103594" cy="4962698"/>
          </a:xfrm>
          <a:prstGeom prst="parallelogram">
            <a:avLst/>
          </a:prstGeom>
          <a:blipFill>
            <a:blip r:embed="rId4"/>
            <a:stretch>
              <a:fillRect l="-77542" r="-33980"/>
            </a:stretch>
          </a:blipFill>
          <a:ln w="63500" cap="sq">
            <a:noFill/>
            <a:miter lim="800000"/>
          </a:ln>
          <a:effectLst>
            <a:outerShdw blurRad="63500" sx="102000" sy="102000" algn="ctr" rotWithShape="0">
              <a:prstClr val="black">
                <a:alpha val="41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A5A227-2D6A-49A9-8992-BABC25B50FF4}"/>
              </a:ext>
            </a:extLst>
          </p:cNvPr>
          <p:cNvSpPr/>
          <p:nvPr/>
        </p:nvSpPr>
        <p:spPr>
          <a:xfrm>
            <a:off x="4836011" y="582196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–Day Capacity 3750 GROSS </a:t>
            </a:r>
          </a:p>
        </p:txBody>
      </p:sp>
    </p:spTree>
    <p:extLst>
      <p:ext uri="{BB962C8B-B14F-4D97-AF65-F5344CB8AC3E}">
        <p14:creationId xmlns:p14="http://schemas.microsoft.com/office/powerpoint/2010/main" val="174770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54131" r="-573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-2" y="15022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743661" cy="954107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DIE CASTING </a:t>
            </a:r>
          </a:p>
          <a:p>
            <a:r>
              <a:rPr lang="en-US" sz="2800" dirty="0">
                <a:solidFill>
                  <a:schemeClr val="bg1"/>
                </a:solidFill>
              </a:rPr>
              <a:t>MACHINE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A5A227-2D6A-49A9-8992-BABC25B50FF4}"/>
              </a:ext>
            </a:extLst>
          </p:cNvPr>
          <p:cNvSpPr/>
          <p:nvPr/>
        </p:nvSpPr>
        <p:spPr>
          <a:xfrm>
            <a:off x="4836011" y="582196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–Day Capacity 2100 GROSS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58DDE-C223-4D7F-8330-DE72238DE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04" y="939305"/>
            <a:ext cx="6246607" cy="4684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48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49" r="-11137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-1" y="15022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389179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ELECTROPLATING 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A5A227-2D6A-49A9-8992-BABC25B50FF4}"/>
              </a:ext>
            </a:extLst>
          </p:cNvPr>
          <p:cNvSpPr/>
          <p:nvPr/>
        </p:nvSpPr>
        <p:spPr>
          <a:xfrm>
            <a:off x="4996433" y="582196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 –Day Capacity 14000 GROSS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58DDE-C223-4D7F-8330-DE72238DE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04" y="821308"/>
            <a:ext cx="6246606" cy="4684955"/>
          </a:xfrm>
          <a:prstGeom prst="rect">
            <a:avLst/>
          </a:prstGeom>
          <a:solidFill>
            <a:srgbClr val="FFFFFF">
              <a:shade val="85000"/>
            </a:srgbClr>
          </a:solidFill>
          <a:ln w="85725" cap="sq">
            <a:solidFill>
              <a:srgbClr val="7147C4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5918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>
            <a:extLst>
              <a:ext uri="{FF2B5EF4-FFF2-40B4-BE49-F238E27FC236}">
                <a16:creationId xmlns:a16="http://schemas.microsoft.com/office/drawing/2014/main" id="{DA252CF3-54F0-4297-97D5-88E6221A6562}"/>
              </a:ext>
            </a:extLst>
          </p:cNvPr>
          <p:cNvSpPr/>
          <p:nvPr/>
        </p:nvSpPr>
        <p:spPr>
          <a:xfrm>
            <a:off x="0" y="0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118" r="-1114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9E7B0F7-BB5E-4559-AD7D-9A2CF23075F0}"/>
              </a:ext>
            </a:extLst>
          </p:cNvPr>
          <p:cNvSpPr/>
          <p:nvPr/>
        </p:nvSpPr>
        <p:spPr>
          <a:xfrm>
            <a:off x="-2" y="15022"/>
            <a:ext cx="4322950" cy="6858000"/>
          </a:xfrm>
          <a:custGeom>
            <a:avLst/>
            <a:gdLst>
              <a:gd name="connsiteX0" fmla="*/ 0 w 4322950"/>
              <a:gd name="connsiteY0" fmla="*/ 0 h 6858000"/>
              <a:gd name="connsiteX1" fmla="*/ 4322950 w 4322950"/>
              <a:gd name="connsiteY1" fmla="*/ 0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  <a:gd name="connsiteX0" fmla="*/ 0 w 4322950"/>
              <a:gd name="connsiteY0" fmla="*/ 21515 h 6879515"/>
              <a:gd name="connsiteX1" fmla="*/ 826715 w 4322950"/>
              <a:gd name="connsiteY1" fmla="*/ 0 h 6879515"/>
              <a:gd name="connsiteX2" fmla="*/ 4322950 w 4322950"/>
              <a:gd name="connsiteY2" fmla="*/ 6879515 h 6879515"/>
              <a:gd name="connsiteX3" fmla="*/ 0 w 4322950"/>
              <a:gd name="connsiteY3" fmla="*/ 6879515 h 6879515"/>
              <a:gd name="connsiteX4" fmla="*/ 0 w 4322950"/>
              <a:gd name="connsiteY4" fmla="*/ 21515 h 6879515"/>
              <a:gd name="connsiteX0" fmla="*/ 0 w 4322950"/>
              <a:gd name="connsiteY0" fmla="*/ 0 h 6858000"/>
              <a:gd name="connsiteX1" fmla="*/ 1612023 w 4322950"/>
              <a:gd name="connsiteY1" fmla="*/ 1 h 6858000"/>
              <a:gd name="connsiteX2" fmla="*/ 4322950 w 4322950"/>
              <a:gd name="connsiteY2" fmla="*/ 6858000 h 6858000"/>
              <a:gd name="connsiteX3" fmla="*/ 0 w 4322950"/>
              <a:gd name="connsiteY3" fmla="*/ 6858000 h 6858000"/>
              <a:gd name="connsiteX4" fmla="*/ 0 w 4322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950" h="6858000">
                <a:moveTo>
                  <a:pt x="0" y="0"/>
                </a:moveTo>
                <a:lnTo>
                  <a:pt x="1612023" y="1"/>
                </a:lnTo>
                <a:lnTo>
                  <a:pt x="4322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>
              <a:alpha val="2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lded Corner 26">
            <a:extLst>
              <a:ext uri="{FF2B5EF4-FFF2-40B4-BE49-F238E27FC236}">
                <a16:creationId xmlns:a16="http://schemas.microsoft.com/office/drawing/2014/main" id="{CFFC18EF-6747-0C44-8364-6ED1DE25B1F5}"/>
              </a:ext>
            </a:extLst>
          </p:cNvPr>
          <p:cNvSpPr/>
          <p:nvPr/>
        </p:nvSpPr>
        <p:spPr>
          <a:xfrm>
            <a:off x="10972800" y="0"/>
            <a:ext cx="430306" cy="505609"/>
          </a:xfrm>
          <a:prstGeom prst="foldedCorner">
            <a:avLst/>
          </a:pr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2AC80-55DA-4271-884A-2E78021C71BF}"/>
              </a:ext>
            </a:extLst>
          </p:cNvPr>
          <p:cNvSpPr txBox="1"/>
          <p:nvPr/>
        </p:nvSpPr>
        <p:spPr>
          <a:xfrm>
            <a:off x="-1" y="5624260"/>
            <a:ext cx="3389179" cy="523220"/>
          </a:xfrm>
          <a:custGeom>
            <a:avLst/>
            <a:gdLst>
              <a:gd name="connsiteX0" fmla="*/ 0 w 4322950"/>
              <a:gd name="connsiteY0" fmla="*/ 0 h 523220"/>
              <a:gd name="connsiteX1" fmla="*/ 4322950 w 4322950"/>
              <a:gd name="connsiteY1" fmla="*/ 0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4322950"/>
              <a:gd name="connsiteY0" fmla="*/ 0 h 523220"/>
              <a:gd name="connsiteX1" fmla="*/ 2827637 w 4322950"/>
              <a:gd name="connsiteY1" fmla="*/ 32273 h 523220"/>
              <a:gd name="connsiteX2" fmla="*/ 4322950 w 4322950"/>
              <a:gd name="connsiteY2" fmla="*/ 523220 h 523220"/>
              <a:gd name="connsiteX3" fmla="*/ 0 w 4322950"/>
              <a:gd name="connsiteY3" fmla="*/ 523220 h 523220"/>
              <a:gd name="connsiteX4" fmla="*/ 0 w 4322950"/>
              <a:gd name="connsiteY4" fmla="*/ 0 h 523220"/>
              <a:gd name="connsiteX0" fmla="*/ 0 w 3139609"/>
              <a:gd name="connsiteY0" fmla="*/ 0 h 533978"/>
              <a:gd name="connsiteX1" fmla="*/ 2827637 w 3139609"/>
              <a:gd name="connsiteY1" fmla="*/ 32273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  <a:gd name="connsiteX0" fmla="*/ 0 w 3139609"/>
              <a:gd name="connsiteY0" fmla="*/ 0 h 533978"/>
              <a:gd name="connsiteX1" fmla="*/ 2354300 w 3139609"/>
              <a:gd name="connsiteY1" fmla="*/ 10758 h 533978"/>
              <a:gd name="connsiteX2" fmla="*/ 3139609 w 3139609"/>
              <a:gd name="connsiteY2" fmla="*/ 533978 h 533978"/>
              <a:gd name="connsiteX3" fmla="*/ 0 w 3139609"/>
              <a:gd name="connsiteY3" fmla="*/ 523220 h 533978"/>
              <a:gd name="connsiteX4" fmla="*/ 0 w 3139609"/>
              <a:gd name="connsiteY4" fmla="*/ 0 h 533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9609" h="533978">
                <a:moveTo>
                  <a:pt x="0" y="0"/>
                </a:moveTo>
                <a:lnTo>
                  <a:pt x="2354300" y="10758"/>
                </a:lnTo>
                <a:lnTo>
                  <a:pt x="3139609" y="533978"/>
                </a:lnTo>
                <a:lnTo>
                  <a:pt x="0" y="52322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PHYSICAL LAB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7255" y="0"/>
            <a:ext cx="2886381" cy="6872000"/>
          </a:xfrm>
          <a:custGeom>
            <a:avLst/>
            <a:gdLst>
              <a:gd name="connsiteX0" fmla="*/ 0 w 286200"/>
              <a:gd name="connsiteY0" fmla="*/ 0 h 6858000"/>
              <a:gd name="connsiteX1" fmla="*/ 286200 w 286200"/>
              <a:gd name="connsiteY1" fmla="*/ 0 h 6858000"/>
              <a:gd name="connsiteX2" fmla="*/ 286200 w 286200"/>
              <a:gd name="connsiteY2" fmla="*/ 6858000 h 6858000"/>
              <a:gd name="connsiteX3" fmla="*/ 0 w 286200"/>
              <a:gd name="connsiteY3" fmla="*/ 6858000 h 6858000"/>
              <a:gd name="connsiteX4" fmla="*/ 0 w 286200"/>
              <a:gd name="connsiteY4" fmla="*/ 0 h 6858000"/>
              <a:gd name="connsiteX0" fmla="*/ 0 w 2881618"/>
              <a:gd name="connsiteY0" fmla="*/ 0 h 6867236"/>
              <a:gd name="connsiteX1" fmla="*/ 286200 w 2881618"/>
              <a:gd name="connsiteY1" fmla="*/ 0 h 6867236"/>
              <a:gd name="connsiteX2" fmla="*/ 2881618 w 2881618"/>
              <a:gd name="connsiteY2" fmla="*/ 6867236 h 6867236"/>
              <a:gd name="connsiteX3" fmla="*/ 0 w 2881618"/>
              <a:gd name="connsiteY3" fmla="*/ 6858000 h 6867236"/>
              <a:gd name="connsiteX4" fmla="*/ 0 w 2881618"/>
              <a:gd name="connsiteY4" fmla="*/ 0 h 6867236"/>
              <a:gd name="connsiteX0" fmla="*/ 0 w 2886381"/>
              <a:gd name="connsiteY0" fmla="*/ 0 h 6860093"/>
              <a:gd name="connsiteX1" fmla="*/ 286200 w 2886381"/>
              <a:gd name="connsiteY1" fmla="*/ 0 h 6860093"/>
              <a:gd name="connsiteX2" fmla="*/ 2886381 w 2886381"/>
              <a:gd name="connsiteY2" fmla="*/ 6860093 h 6860093"/>
              <a:gd name="connsiteX3" fmla="*/ 0 w 2886381"/>
              <a:gd name="connsiteY3" fmla="*/ 6858000 h 6860093"/>
              <a:gd name="connsiteX4" fmla="*/ 0 w 2886381"/>
              <a:gd name="connsiteY4" fmla="*/ 0 h 6860093"/>
              <a:gd name="connsiteX0" fmla="*/ 0 w 2886381"/>
              <a:gd name="connsiteY0" fmla="*/ 0 h 6862763"/>
              <a:gd name="connsiteX1" fmla="*/ 286200 w 2886381"/>
              <a:gd name="connsiteY1" fmla="*/ 0 h 6862763"/>
              <a:gd name="connsiteX2" fmla="*/ 2886381 w 2886381"/>
              <a:gd name="connsiteY2" fmla="*/ 6860093 h 6862763"/>
              <a:gd name="connsiteX3" fmla="*/ 2733675 w 2886381"/>
              <a:gd name="connsiteY3" fmla="*/ 6862763 h 6862763"/>
              <a:gd name="connsiteX4" fmla="*/ 0 w 2886381"/>
              <a:gd name="connsiteY4" fmla="*/ 0 h 6862763"/>
              <a:gd name="connsiteX0" fmla="*/ 0 w 2886381"/>
              <a:gd name="connsiteY0" fmla="*/ 0 h 6872000"/>
              <a:gd name="connsiteX1" fmla="*/ 286200 w 2886381"/>
              <a:gd name="connsiteY1" fmla="*/ 0 h 6872000"/>
              <a:gd name="connsiteX2" fmla="*/ 2886381 w 2886381"/>
              <a:gd name="connsiteY2" fmla="*/ 6860093 h 6872000"/>
              <a:gd name="connsiteX3" fmla="*/ 2622838 w 2886381"/>
              <a:gd name="connsiteY3" fmla="*/ 6872000 h 6872000"/>
              <a:gd name="connsiteX4" fmla="*/ 0 w 2886381"/>
              <a:gd name="connsiteY4" fmla="*/ 0 h 68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6381" h="6872000">
                <a:moveTo>
                  <a:pt x="0" y="0"/>
                </a:moveTo>
                <a:lnTo>
                  <a:pt x="286200" y="0"/>
                </a:lnTo>
                <a:lnTo>
                  <a:pt x="2886381" y="6860093"/>
                </a:lnTo>
                <a:lnTo>
                  <a:pt x="2622838" y="6872000"/>
                </a:lnTo>
                <a:lnTo>
                  <a:pt x="0" y="0"/>
                </a:lnTo>
                <a:close/>
              </a:path>
            </a:pathLst>
          </a:custGeom>
          <a:solidFill>
            <a:srgbClr val="714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20364261">
            <a:off x="2766415" y="1556137"/>
            <a:ext cx="249648" cy="2166709"/>
          </a:xfrm>
          <a:custGeom>
            <a:avLst/>
            <a:gdLst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382"/>
              <a:gd name="connsiteY0" fmla="*/ 0 h 2028101"/>
              <a:gd name="connsiteX1" fmla="*/ 249382 w 249382"/>
              <a:gd name="connsiteY1" fmla="*/ 0 h 2028101"/>
              <a:gd name="connsiteX2" fmla="*/ 249382 w 249382"/>
              <a:gd name="connsiteY2" fmla="*/ 2028101 h 2028101"/>
              <a:gd name="connsiteX3" fmla="*/ 0 w 249382"/>
              <a:gd name="connsiteY3" fmla="*/ 2028101 h 2028101"/>
              <a:gd name="connsiteX4" fmla="*/ 0 w 249382"/>
              <a:gd name="connsiteY4" fmla="*/ 0 h 2028101"/>
              <a:gd name="connsiteX0" fmla="*/ 0 w 249648"/>
              <a:gd name="connsiteY0" fmla="*/ 0 h 2028101"/>
              <a:gd name="connsiteX1" fmla="*/ 249648 w 249648"/>
              <a:gd name="connsiteY1" fmla="*/ 152730 h 2028101"/>
              <a:gd name="connsiteX2" fmla="*/ 249382 w 249648"/>
              <a:gd name="connsiteY2" fmla="*/ 2028101 h 2028101"/>
              <a:gd name="connsiteX3" fmla="*/ 0 w 249648"/>
              <a:gd name="connsiteY3" fmla="*/ 2028101 h 2028101"/>
              <a:gd name="connsiteX4" fmla="*/ 0 w 249648"/>
              <a:gd name="connsiteY4" fmla="*/ 0 h 2028101"/>
              <a:gd name="connsiteX0" fmla="*/ 0 w 249648"/>
              <a:gd name="connsiteY0" fmla="*/ 0 h 2166709"/>
              <a:gd name="connsiteX1" fmla="*/ 249648 w 249648"/>
              <a:gd name="connsiteY1" fmla="*/ 152730 h 2166709"/>
              <a:gd name="connsiteX2" fmla="*/ 248172 w 249648"/>
              <a:gd name="connsiteY2" fmla="*/ 2166709 h 2166709"/>
              <a:gd name="connsiteX3" fmla="*/ 0 w 249648"/>
              <a:gd name="connsiteY3" fmla="*/ 2028101 h 2166709"/>
              <a:gd name="connsiteX4" fmla="*/ 0 w 249648"/>
              <a:gd name="connsiteY4" fmla="*/ 0 h 216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8" h="2166709">
                <a:moveTo>
                  <a:pt x="0" y="0"/>
                </a:moveTo>
                <a:lnTo>
                  <a:pt x="249648" y="152730"/>
                </a:lnTo>
                <a:cubicBezTo>
                  <a:pt x="249559" y="777854"/>
                  <a:pt x="248261" y="1541585"/>
                  <a:pt x="248172" y="2166709"/>
                </a:cubicBezTo>
                <a:lnTo>
                  <a:pt x="0" y="2028101"/>
                </a:lnTo>
                <a:lnTo>
                  <a:pt x="0" y="0"/>
                </a:lnTo>
                <a:close/>
              </a:path>
            </a:pathLst>
          </a:custGeom>
          <a:solidFill>
            <a:srgbClr val="6AC9F5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8F2B1-281D-4872-A17D-550F849DD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79" y="472905"/>
            <a:ext cx="2775008" cy="2483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B84B87-DBDB-4F0F-AE8B-20E1F99CD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79" y="3429001"/>
            <a:ext cx="2775008" cy="2766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5019E-D0C5-4BF7-95EA-2C7637E11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223" y="656645"/>
            <a:ext cx="3067050" cy="5229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6138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488</Words>
  <Application>Microsoft Office PowerPoint</Application>
  <PresentationFormat>Widescreen</PresentationFormat>
  <Paragraphs>165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Adobe Text Pro</vt:lpstr>
      <vt:lpstr>Albertus</vt:lpstr>
      <vt:lpstr>Arial</vt:lpstr>
      <vt:lpstr>Arial Black</vt:lpstr>
      <vt:lpstr>Baloo Bhai</vt:lpstr>
      <vt:lpstr>Calibri</vt:lpstr>
      <vt:lpstr>Calibri Light</vt:lpstr>
      <vt:lpstr>Open Sans</vt:lpstr>
      <vt:lpstr>Oswald</vt:lpstr>
      <vt:lpstr>Oswald Medium</vt:lpstr>
      <vt:lpstr>Roboto Slab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GIT</dc:creator>
  <cp:lastModifiedBy>GIT</cp:lastModifiedBy>
  <cp:revision>275</cp:revision>
  <dcterms:created xsi:type="dcterms:W3CDTF">2020-06-01T10:07:25Z</dcterms:created>
  <dcterms:modified xsi:type="dcterms:W3CDTF">2022-05-15T10:58:03Z</dcterms:modified>
</cp:coreProperties>
</file>